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272" r:id="rId4"/>
    <p:sldId id="278" r:id="rId5"/>
    <p:sldId id="302" r:id="rId6"/>
    <p:sldId id="307" r:id="rId7"/>
    <p:sldId id="306" r:id="rId8"/>
    <p:sldId id="274" r:id="rId9"/>
    <p:sldId id="303" r:id="rId10"/>
    <p:sldId id="308" r:id="rId11"/>
    <p:sldId id="273" r:id="rId12"/>
    <p:sldId id="305" r:id="rId13"/>
    <p:sldId id="310" r:id="rId14"/>
    <p:sldId id="309" r:id="rId15"/>
    <p:sldId id="275" r:id="rId16"/>
  </p:sldIdLst>
  <p:sldSz cx="9906000" cy="6858000" type="A4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88" autoAdjust="0"/>
    <p:restoredTop sz="92153" autoAdjust="0"/>
  </p:normalViewPr>
  <p:slideViewPr>
    <p:cSldViewPr snapToGrid="0">
      <p:cViewPr varScale="1">
        <p:scale>
          <a:sx n="49" d="100"/>
          <a:sy n="49" d="100"/>
        </p:scale>
        <p:origin x="-475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D9DC2-C142-46B2-8E0C-C52926334B9E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01CB5-410E-4DBC-8E6D-1C8505331909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01CB5-410E-4DBC-8E6D-1C8505331909}" type="slidenum">
              <a:rPr lang="es-AR" smtClean="0"/>
              <a:pPr/>
              <a:t>1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01CB5-410E-4DBC-8E6D-1C8505331909}" type="slidenum">
              <a:rPr lang="es-AR" smtClean="0"/>
              <a:pPr/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PELICULA DEL MONO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01CB5-410E-4DBC-8E6D-1C8505331909}" type="slidenum">
              <a:rPr lang="es-AR" smtClean="0"/>
              <a:pPr/>
              <a:t>4</a:t>
            </a:fld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DEFINICION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01CB5-410E-4DBC-8E6D-1C8505331909}" type="slidenum">
              <a:rPr lang="es-AR" smtClean="0"/>
              <a:pPr/>
              <a:t>8</a:t>
            </a:fld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QUE</a:t>
            </a:r>
            <a:r>
              <a:rPr lang="es-AR" baseline="0" dirty="0" smtClean="0"/>
              <a:t> ES COACHING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01CB5-410E-4DBC-8E6D-1C8505331909}" type="slidenum">
              <a:rPr lang="es-AR" smtClean="0"/>
              <a:pPr/>
              <a:t>10</a:t>
            </a:fld>
            <a:endParaRPr 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DEFINICION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01CB5-410E-4DBC-8E6D-1C8505331909}" type="slidenum">
              <a:rPr lang="es-AR" smtClean="0"/>
              <a:pPr/>
              <a:t>11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41C4-D9B0-418A-B600-AD50C6F6B625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484A-7960-4222-A8B7-54108967D44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606008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41C4-D9B0-418A-B600-AD50C6F6B625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484A-7960-4222-A8B7-54108967D44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75766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41C4-D9B0-418A-B600-AD50C6F6B625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484A-7960-4222-A8B7-54108967D44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072310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214E8-9A9E-4052-BB79-316429E765D0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2BBB-0CC1-452C-A1F7-2B7CF403B62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214E8-9A9E-4052-BB79-316429E765D0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2BBB-0CC1-452C-A1F7-2B7CF403B62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214E8-9A9E-4052-BB79-316429E765D0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2BBB-0CC1-452C-A1F7-2B7CF403B62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214E8-9A9E-4052-BB79-316429E765D0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2BBB-0CC1-452C-A1F7-2B7CF403B62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214E8-9A9E-4052-BB79-316429E765D0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2BBB-0CC1-452C-A1F7-2B7CF403B62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214E8-9A9E-4052-BB79-316429E765D0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2BBB-0CC1-452C-A1F7-2B7CF403B62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214E8-9A9E-4052-BB79-316429E765D0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2BBB-0CC1-452C-A1F7-2B7CF403B62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214E8-9A9E-4052-BB79-316429E765D0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2BBB-0CC1-452C-A1F7-2B7CF403B62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41C4-D9B0-418A-B600-AD50C6F6B625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484A-7960-4222-A8B7-54108967D44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691497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214E8-9A9E-4052-BB79-316429E765D0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2BBB-0CC1-452C-A1F7-2B7CF403B62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214E8-9A9E-4052-BB79-316429E765D0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2BBB-0CC1-452C-A1F7-2B7CF403B62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214E8-9A9E-4052-BB79-316429E765D0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2BBB-0CC1-452C-A1F7-2B7CF403B62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41C4-D9B0-418A-B600-AD50C6F6B625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484A-7960-4222-A8B7-54108967D44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962585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41C4-D9B0-418A-B600-AD50C6F6B625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484A-7960-4222-A8B7-54108967D44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09451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41C4-D9B0-418A-B600-AD50C6F6B625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484A-7960-4222-A8B7-54108967D44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0955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41C4-D9B0-418A-B600-AD50C6F6B625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484A-7960-4222-A8B7-54108967D44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49322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41C4-D9B0-418A-B600-AD50C6F6B625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484A-7960-4222-A8B7-54108967D44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545073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41C4-D9B0-418A-B600-AD50C6F6B625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484A-7960-4222-A8B7-54108967D44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43298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641C4-D9B0-418A-B600-AD50C6F6B625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0484A-7960-4222-A8B7-54108967D44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821064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641C4-D9B0-418A-B600-AD50C6F6B625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0484A-7960-4222-A8B7-54108967D44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44893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214E8-9A9E-4052-BB79-316429E765D0}" type="datetimeFigureOut">
              <a:rPr lang="es-AR" smtClean="0"/>
              <a:pPr/>
              <a:t>31/03/2017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2BBB-0CC1-452C-A1F7-2B7CF403B625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jpeg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8.xml"/><Relationship Id="rId1" Type="http://schemas.openxmlformats.org/officeDocument/2006/relationships/audio" Target="file:///D:\2013\Music\Music\VARIOS\benny%20hill.mp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gi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Nueva%20carpeta\videos\Test%20de%20atenci&#243;n%20selectiva%5b1%5d.mp4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Downloads\Return%20to%20Love%20(%20Kevin%20Kern%20)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8293"/>
            <a:ext cx="9906000" cy="690629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071890" y="2950047"/>
            <a:ext cx="70737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8800" b="1" dirty="0" smtClean="0">
                <a:latin typeface="Bergell LET"/>
              </a:rPr>
              <a:t>Meraki  Coaching</a:t>
            </a:r>
            <a:endParaRPr lang="es-AR" sz="8800" b="1" dirty="0">
              <a:latin typeface="Bergell LET"/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252645"/>
              </p:ext>
            </p:extLst>
          </p:nvPr>
        </p:nvGraphicFramePr>
        <p:xfrm>
          <a:off x="4128391" y="1069355"/>
          <a:ext cx="1480359" cy="1777660"/>
        </p:xfrm>
        <a:graphic>
          <a:graphicData uri="http://schemas.openxmlformats.org/presentationml/2006/ole">
            <p:oleObj spid="_x0000_s1049" name="CorelDRAW" r:id="rId5" imgW="502200" imgH="490320" progId="">
              <p:embed/>
            </p:oleObj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846232" y="3914855"/>
            <a:ext cx="5471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/>
              <a:t>Desarrollo Personal &amp; Liderazgo</a:t>
            </a:r>
            <a:endParaRPr lang="es-AR" sz="3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1454508" y="5924283"/>
            <a:ext cx="2809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/>
              <a:t>Carlos González</a:t>
            </a:r>
            <a:endParaRPr lang="es-AR" sz="32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744784" y="5924282"/>
            <a:ext cx="3137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/>
              <a:t>Sergio Bomparola</a:t>
            </a:r>
            <a:endParaRPr lang="es-AR" sz="3200" dirty="0"/>
          </a:p>
        </p:txBody>
      </p:sp>
    </p:spTree>
    <p:extLst>
      <p:ext uri="{BB962C8B-B14F-4D97-AF65-F5344CB8AC3E}">
        <p14:creationId xmlns="" xmlns:p14="http://schemas.microsoft.com/office/powerpoint/2010/main" val="120771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906293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V="1">
            <a:off x="2281170" y="978795"/>
            <a:ext cx="7073722" cy="386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2" name="Picture 6" descr="D:\Nueva carpeta\IMAGENES PARA PPS\BIEN VEAMO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722" y="1351724"/>
            <a:ext cx="5150481" cy="5426765"/>
          </a:xfrm>
          <a:prstGeom prst="rect">
            <a:avLst/>
          </a:prstGeom>
          <a:noFill/>
        </p:spPr>
      </p:pic>
      <p:grpSp>
        <p:nvGrpSpPr>
          <p:cNvPr id="7" name="6 Grupo"/>
          <p:cNvGrpSpPr/>
          <p:nvPr/>
        </p:nvGrpSpPr>
        <p:grpSpPr>
          <a:xfrm>
            <a:off x="3658952" y="1212255"/>
            <a:ext cx="7554922" cy="4909820"/>
            <a:chOff x="4808526" y="2095640"/>
            <a:chExt cx="9298368" cy="4255690"/>
          </a:xfrm>
        </p:grpSpPr>
        <p:sp>
          <p:nvSpPr>
            <p:cNvPr id="8" name="Rectángulo 3"/>
            <p:cNvSpPr/>
            <p:nvPr/>
          </p:nvSpPr>
          <p:spPr>
            <a:xfrm>
              <a:off x="4808526" y="5337597"/>
              <a:ext cx="8238188" cy="10137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AR" sz="2800" b="1" dirty="0" smtClean="0"/>
                <a:t>Facilita la adaptación a los cambios.</a:t>
              </a:r>
            </a:p>
            <a:p>
              <a:pPr>
                <a:spcBef>
                  <a:spcPct val="50000"/>
                </a:spcBef>
              </a:pPr>
              <a:r>
                <a:rPr lang="es-ES" altLang="es-AR" sz="2800" b="1" dirty="0" smtClean="0"/>
                <a:t>	Es un proceso de aprendizaje </a:t>
              </a:r>
              <a:endParaRPr lang="es-ES" altLang="es-AR" sz="2800" b="1" dirty="0"/>
            </a:p>
          </p:txBody>
        </p:sp>
        <p:sp>
          <p:nvSpPr>
            <p:cNvPr id="9" name="Rectángulo 4"/>
            <p:cNvSpPr/>
            <p:nvPr/>
          </p:nvSpPr>
          <p:spPr>
            <a:xfrm>
              <a:off x="4880981" y="4909686"/>
              <a:ext cx="787757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ES" altLang="es-AR" sz="2800" b="1" dirty="0" smtClean="0"/>
                <a:t>Moviliza los valores centrales </a:t>
              </a:r>
              <a:r>
                <a:rPr lang="es-ES" altLang="es-AR" sz="2800" dirty="0" smtClean="0"/>
                <a:t>.</a:t>
              </a:r>
              <a:endParaRPr lang="es-AR" sz="2800" dirty="0"/>
            </a:p>
          </p:txBody>
        </p:sp>
        <p:sp>
          <p:nvSpPr>
            <p:cNvPr id="10" name="Rectángulo 5"/>
            <p:cNvSpPr/>
            <p:nvPr/>
          </p:nvSpPr>
          <p:spPr>
            <a:xfrm>
              <a:off x="4846638" y="3947008"/>
              <a:ext cx="7967734" cy="10137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AR" sz="2800" b="1" dirty="0" smtClean="0"/>
                <a:t>Estimula a las personas para</a:t>
              </a:r>
            </a:p>
            <a:p>
              <a:pPr>
                <a:spcBef>
                  <a:spcPct val="50000"/>
                </a:spcBef>
              </a:pPr>
              <a:r>
                <a:rPr lang="es-ES" altLang="es-AR" sz="2800" b="1" dirty="0" smtClean="0"/>
                <a:t> alcanzar los resultados que busca </a:t>
              </a:r>
              <a:endParaRPr lang="es-ES" altLang="es-AR" sz="2800" b="1" dirty="0"/>
            </a:p>
          </p:txBody>
        </p:sp>
        <p:sp>
          <p:nvSpPr>
            <p:cNvPr id="11" name="Rectángulo 6"/>
            <p:cNvSpPr/>
            <p:nvPr/>
          </p:nvSpPr>
          <p:spPr>
            <a:xfrm>
              <a:off x="5400208" y="2095640"/>
              <a:ext cx="8238188" cy="10413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3360"/>
                </a:lnSpc>
                <a:spcBef>
                  <a:spcPts val="600"/>
                </a:spcBef>
              </a:pPr>
              <a:r>
                <a:rPr lang="es-ES" altLang="es-AR" sz="2800" b="1" dirty="0" smtClean="0"/>
                <a:t>Renueva las relaciones.</a:t>
              </a:r>
            </a:p>
            <a:p>
              <a:pPr>
                <a:lnSpc>
                  <a:spcPts val="3360"/>
                </a:lnSpc>
                <a:spcBef>
                  <a:spcPts val="600"/>
                </a:spcBef>
              </a:pPr>
              <a:r>
                <a:rPr lang="es-ES" altLang="es-AR" sz="2800" b="1" dirty="0" smtClean="0"/>
                <a:t>Hace eficaz la comunicación </a:t>
              </a:r>
              <a:r>
                <a:rPr lang="es-ES" altLang="es-AR" dirty="0" smtClean="0"/>
                <a:t>. </a:t>
              </a:r>
              <a:endParaRPr lang="es-ES" altLang="es-AR" dirty="0"/>
            </a:p>
          </p:txBody>
        </p:sp>
        <p:sp>
          <p:nvSpPr>
            <p:cNvPr id="12" name="Rectángulo 7"/>
            <p:cNvSpPr/>
            <p:nvPr/>
          </p:nvSpPr>
          <p:spPr>
            <a:xfrm>
              <a:off x="4962892" y="3012553"/>
              <a:ext cx="9144002" cy="11311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3360"/>
                </a:lnSpc>
                <a:spcBef>
                  <a:spcPts val="1200"/>
                </a:spcBef>
              </a:pPr>
              <a:r>
                <a:rPr lang="es-ES" altLang="es-AR" sz="2800" b="1" dirty="0" smtClean="0"/>
                <a:t>Predispone  para el trabajo en equipo y </a:t>
              </a:r>
            </a:p>
            <a:p>
              <a:pPr>
                <a:lnSpc>
                  <a:spcPts val="3360"/>
                </a:lnSpc>
                <a:spcBef>
                  <a:spcPts val="1200"/>
                </a:spcBef>
              </a:pPr>
              <a:r>
                <a:rPr lang="es-ES" altLang="es-AR" sz="2800" b="1" dirty="0" smtClean="0"/>
                <a:t>la creación de acuerdos</a:t>
              </a:r>
              <a:r>
                <a:rPr lang="es-ES" altLang="es-AR" sz="3600" dirty="0" smtClean="0"/>
                <a:t>. </a:t>
              </a:r>
              <a:endParaRPr lang="es-ES" altLang="es-AR" sz="3600" dirty="0"/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3149462" y="278296"/>
            <a:ext cx="2581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b="1" dirty="0" smtClean="0">
                <a:latin typeface="Aharoni" pitchFamily="2" charset="-79"/>
                <a:cs typeface="Aharoni" pitchFamily="2" charset="-79"/>
              </a:rPr>
              <a:t>COACHING ES</a:t>
            </a:r>
            <a:endParaRPr lang="es-AR" sz="2800" b="1" dirty="0"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285025" y="145738"/>
            <a:ext cx="2099314" cy="1015663"/>
            <a:chOff x="889447" y="37252"/>
            <a:chExt cx="2099314" cy="1015663"/>
          </a:xfrm>
        </p:grpSpPr>
        <p:graphicFrame>
          <p:nvGraphicFramePr>
            <p:cNvPr id="15" name="Objeto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332666309"/>
                </p:ext>
              </p:extLst>
            </p:nvPr>
          </p:nvGraphicFramePr>
          <p:xfrm>
            <a:off x="889447" y="131417"/>
            <a:ext cx="737875" cy="680735"/>
          </p:xfrm>
          <a:graphic>
            <a:graphicData uri="http://schemas.openxmlformats.org/presentationml/2006/ole">
              <p:oleObj spid="_x0000_s4102" name="CorelDRAW" r:id="rId6" imgW="502200" imgH="490320" progId="">
                <p:embed/>
              </p:oleObj>
            </a:graphicData>
          </a:graphic>
        </p:graphicFrame>
        <p:sp>
          <p:nvSpPr>
            <p:cNvPr id="16" name="Rectángulo 3"/>
            <p:cNvSpPr/>
            <p:nvPr/>
          </p:nvSpPr>
          <p:spPr>
            <a:xfrm>
              <a:off x="1410345" y="37252"/>
              <a:ext cx="157841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AR" sz="3600" b="1" dirty="0" smtClean="0">
                  <a:latin typeface="Bergell LET" pitchFamily="2" charset="0"/>
                </a:rPr>
                <a:t>Meraki  </a:t>
              </a:r>
              <a:r>
                <a:rPr lang="es-AR" sz="2400" b="1" dirty="0" smtClean="0">
                  <a:latin typeface="Bergell LET" pitchFamily="2" charset="0"/>
                </a:rPr>
                <a:t>Coaching</a:t>
              </a:r>
              <a:endParaRPr lang="es-AR" sz="2400" b="1" dirty="0">
                <a:latin typeface="Bergell LET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60509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80"/>
            <a:ext cx="9906000" cy="6906293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V="1">
            <a:off x="2281170" y="978795"/>
            <a:ext cx="7073722" cy="386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6 Grupo"/>
          <p:cNvGrpSpPr/>
          <p:nvPr/>
        </p:nvGrpSpPr>
        <p:grpSpPr>
          <a:xfrm>
            <a:off x="145543" y="145738"/>
            <a:ext cx="2099314" cy="1015663"/>
            <a:chOff x="889447" y="37252"/>
            <a:chExt cx="2099314" cy="1015663"/>
          </a:xfrm>
        </p:grpSpPr>
        <p:graphicFrame>
          <p:nvGraphicFramePr>
            <p:cNvPr id="8" name="Objeto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332666309"/>
                </p:ext>
              </p:extLst>
            </p:nvPr>
          </p:nvGraphicFramePr>
          <p:xfrm>
            <a:off x="889447" y="131417"/>
            <a:ext cx="737875" cy="680735"/>
          </p:xfrm>
          <a:graphic>
            <a:graphicData uri="http://schemas.openxmlformats.org/presentationml/2006/ole">
              <p:oleObj spid="_x0000_s37891" name="CorelDRAW" r:id="rId5" imgW="502200" imgH="490320" progId="">
                <p:embed/>
              </p:oleObj>
            </a:graphicData>
          </a:graphic>
        </p:graphicFrame>
        <p:sp>
          <p:nvSpPr>
            <p:cNvPr id="9" name="Rectángulo 3"/>
            <p:cNvSpPr/>
            <p:nvPr/>
          </p:nvSpPr>
          <p:spPr>
            <a:xfrm>
              <a:off x="1410345" y="37252"/>
              <a:ext cx="157841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AR" sz="3600" b="1" dirty="0" smtClean="0">
                  <a:latin typeface="Bergell LET" pitchFamily="2" charset="0"/>
                </a:rPr>
                <a:t>Meraki  </a:t>
              </a:r>
              <a:r>
                <a:rPr lang="es-AR" sz="2400" b="1" dirty="0" smtClean="0">
                  <a:latin typeface="Bergell LET" pitchFamily="2" charset="0"/>
                </a:rPr>
                <a:t>Coaching</a:t>
              </a:r>
              <a:endParaRPr lang="es-AR" sz="2400" b="1" dirty="0">
                <a:latin typeface="Bergell LET" pitchFamily="2" charset="0"/>
              </a:endParaRPr>
            </a:p>
          </p:txBody>
        </p:sp>
      </p:grpSp>
      <p:pic>
        <p:nvPicPr>
          <p:cNvPr id="10" name="9 Imagen" descr="papa y huev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103" y="1930596"/>
            <a:ext cx="8264536" cy="3586809"/>
          </a:xfrm>
          <a:prstGeom prst="rect">
            <a:avLst/>
          </a:prstGeom>
        </p:spPr>
      </p:pic>
      <p:sp>
        <p:nvSpPr>
          <p:cNvPr id="11" name="10 CuadroTexto"/>
          <p:cNvSpPr txBox="1"/>
          <p:nvPr/>
        </p:nvSpPr>
        <p:spPr>
          <a:xfrm>
            <a:off x="3084153" y="929911"/>
            <a:ext cx="29033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7200" b="1" dirty="0" smtClean="0">
                <a:latin typeface="Arial" pitchFamily="34" charset="0"/>
                <a:cs typeface="Arial" pitchFamily="34" charset="0"/>
              </a:rPr>
              <a:t>AGUA</a:t>
            </a:r>
            <a:endParaRPr lang="es-AR" sz="7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190059" y="5328763"/>
            <a:ext cx="24881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6600" b="1" dirty="0" smtClean="0">
                <a:latin typeface="Arial" pitchFamily="34" charset="0"/>
                <a:cs typeface="Arial" pitchFamily="34" charset="0"/>
              </a:rPr>
              <a:t>CAFE</a:t>
            </a:r>
            <a:endParaRPr lang="es-AR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999308" y="340967"/>
            <a:ext cx="784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b="1" dirty="0" smtClean="0"/>
              <a:t>“BUDIN DE LOGROS” INGREDIENTES</a:t>
            </a:r>
            <a:endParaRPr lang="es-AR" sz="4000" b="1" dirty="0"/>
          </a:p>
        </p:txBody>
      </p:sp>
    </p:spTree>
    <p:extLst>
      <p:ext uri="{BB962C8B-B14F-4D97-AF65-F5344CB8AC3E}">
        <p14:creationId xmlns="" xmlns:p14="http://schemas.microsoft.com/office/powerpoint/2010/main" val="42147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11 Grupo"/>
          <p:cNvGrpSpPr/>
          <p:nvPr/>
        </p:nvGrpSpPr>
        <p:grpSpPr>
          <a:xfrm>
            <a:off x="2987225" y="742694"/>
            <a:ext cx="3792167" cy="3230208"/>
            <a:chOff x="2071670" y="1158482"/>
            <a:chExt cx="3500462" cy="3230208"/>
          </a:xfrm>
        </p:grpSpPr>
        <p:sp>
          <p:nvSpPr>
            <p:cNvPr id="2" name="1 Elipse"/>
            <p:cNvSpPr/>
            <p:nvPr/>
          </p:nvSpPr>
          <p:spPr>
            <a:xfrm>
              <a:off x="2071670" y="1214422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" name="2 Elipse"/>
            <p:cNvSpPr/>
            <p:nvPr/>
          </p:nvSpPr>
          <p:spPr>
            <a:xfrm>
              <a:off x="5357818" y="1158482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" name="3 Elipse"/>
            <p:cNvSpPr/>
            <p:nvPr/>
          </p:nvSpPr>
          <p:spPr>
            <a:xfrm>
              <a:off x="3714653" y="1189478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" name="4 Elipse"/>
            <p:cNvSpPr/>
            <p:nvPr/>
          </p:nvSpPr>
          <p:spPr>
            <a:xfrm>
              <a:off x="2071670" y="2720672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6" name="5 Elipse"/>
            <p:cNvSpPr/>
            <p:nvPr/>
          </p:nvSpPr>
          <p:spPr>
            <a:xfrm>
              <a:off x="3714744" y="271462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8" name="7 Elipse"/>
            <p:cNvSpPr/>
            <p:nvPr/>
          </p:nvSpPr>
          <p:spPr>
            <a:xfrm>
              <a:off x="2071670" y="4174376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9" name="8 Elipse"/>
            <p:cNvSpPr/>
            <p:nvPr/>
          </p:nvSpPr>
          <p:spPr>
            <a:xfrm>
              <a:off x="3714744" y="4149432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0" name="9 Elipse"/>
            <p:cNvSpPr/>
            <p:nvPr/>
          </p:nvSpPr>
          <p:spPr>
            <a:xfrm>
              <a:off x="5329206" y="414338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1" name="10 Elipse"/>
            <p:cNvSpPr/>
            <p:nvPr/>
          </p:nvSpPr>
          <p:spPr>
            <a:xfrm>
              <a:off x="5357727" y="2689676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34" name="33 CuadroTexto"/>
          <p:cNvSpPr txBox="1"/>
          <p:nvPr/>
        </p:nvSpPr>
        <p:spPr>
          <a:xfrm>
            <a:off x="-30287" y="5631439"/>
            <a:ext cx="92434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2800" b="1" dirty="0" smtClean="0"/>
              <a:t>UNIR LOS PUNTOS USANDO 4 LINEAS SIN LEVANTAR EL LAPIZ</a:t>
            </a:r>
          </a:p>
          <a:p>
            <a:pPr algn="ctr"/>
            <a:r>
              <a:rPr lang="es-AR" sz="2800" b="1" dirty="0" smtClean="0"/>
              <a:t>NI PASAR 2 VECES POR EL MISMO PUNTO</a:t>
            </a:r>
            <a:endParaRPr lang="es-AR" sz="2800" b="1" dirty="0"/>
          </a:p>
        </p:txBody>
      </p:sp>
      <p:pic>
        <p:nvPicPr>
          <p:cNvPr id="17" name="benny hi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99951" y="6143644"/>
            <a:ext cx="619129" cy="571504"/>
          </a:xfrm>
          <a:prstGeom prst="rect">
            <a:avLst/>
          </a:prstGeom>
        </p:spPr>
      </p:pic>
      <p:cxnSp>
        <p:nvCxnSpPr>
          <p:cNvPr id="21" name="20 Conector recto"/>
          <p:cNvCxnSpPr>
            <a:stCxn id="2" idx="7"/>
          </p:cNvCxnSpPr>
          <p:nvPr/>
        </p:nvCxnSpPr>
        <p:spPr>
          <a:xfrm rot="16200000" flipH="1">
            <a:off x="5851281" y="-1835864"/>
            <a:ext cx="6902" cy="5338671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3130659" y="852410"/>
            <a:ext cx="5408908" cy="4324028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>
            <a:endCxn id="2" idx="0"/>
          </p:cNvCxnSpPr>
          <p:nvPr/>
        </p:nvCxnSpPr>
        <p:spPr>
          <a:xfrm rot="5400000" flipH="1" flipV="1">
            <a:off x="904838" y="2977962"/>
            <a:ext cx="4377801" cy="19147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3092410" y="873075"/>
            <a:ext cx="4284786" cy="3605938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  <p:bldLst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441336" y="511464"/>
            <a:ext cx="75693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8800" b="1" dirty="0" smtClean="0"/>
              <a:t>1</a:t>
            </a:r>
            <a:endParaRPr lang="es-AR" sz="88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1438756" y="1376772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8800" b="1" dirty="0" smtClean="0"/>
              <a:t>11</a:t>
            </a:r>
            <a:endParaRPr lang="es-AR" sz="88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438756" y="2213664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8800" b="1" dirty="0" smtClean="0"/>
              <a:t>21</a:t>
            </a:r>
            <a:endParaRPr lang="es-AR" sz="88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1438756" y="3097050"/>
            <a:ext cx="247375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8800" b="1" dirty="0" smtClean="0"/>
              <a:t>1211</a:t>
            </a:r>
            <a:endParaRPr lang="es-AR" sz="88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438756" y="3902946"/>
            <a:ext cx="361829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8800" b="1" dirty="0" smtClean="0"/>
              <a:t>111221</a:t>
            </a:r>
            <a:endParaRPr lang="es-AR" sz="8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1438756" y="4724340"/>
            <a:ext cx="361829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8800" b="1" dirty="0" smtClean="0"/>
              <a:t>312211</a:t>
            </a:r>
            <a:endParaRPr lang="es-AR" sz="8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438756" y="5530236"/>
            <a:ext cx="476284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8800" b="1" dirty="0" smtClean="0">
                <a:solidFill>
                  <a:srgbClr val="FF0000"/>
                </a:solidFill>
              </a:rPr>
              <a:t>13112221</a:t>
            </a:r>
            <a:endParaRPr lang="es-AR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1" y="0"/>
            <a:ext cx="9906001" cy="6858000"/>
          </a:xfrm>
          <a:prstGeom prst="rect">
            <a:avLst/>
          </a:prstGeom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63247364"/>
              </p:ext>
            </p:extLst>
          </p:nvPr>
        </p:nvGraphicFramePr>
        <p:xfrm>
          <a:off x="4128391" y="1069355"/>
          <a:ext cx="1480359" cy="1777660"/>
        </p:xfrm>
        <a:graphic>
          <a:graphicData uri="http://schemas.openxmlformats.org/presentationml/2006/ole">
            <p:oleObj spid="_x0000_s5125" name="CorelDRAW" r:id="rId4" imgW="502200" imgH="490320" progId="">
              <p:embed/>
            </p:oleObj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617022" y="2707451"/>
            <a:ext cx="70737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8800" b="1" dirty="0" smtClean="0">
                <a:latin typeface="Bergell LET" pitchFamily="2" charset="0"/>
              </a:rPr>
              <a:t>Meraki  Coaching</a:t>
            </a:r>
            <a:endParaRPr lang="es-AR" sz="8800" b="1" dirty="0">
              <a:latin typeface="Bergell LET" pitchFamily="2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857026" y="3811823"/>
            <a:ext cx="54718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AR" sz="3200" dirty="0" smtClean="0"/>
              <a:t>Desarrollo Personal &amp; Liderazgo</a:t>
            </a:r>
            <a:endParaRPr lang="es-AR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664500" y="4833258"/>
            <a:ext cx="85289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8000" b="1" i="1" dirty="0" smtClean="0">
                <a:latin typeface="Bergell LET" pitchFamily="2" charset="0"/>
                <a:cs typeface="Aharoni" pitchFamily="2" charset="-79"/>
              </a:rPr>
              <a:t>Gracias por su atención</a:t>
            </a:r>
            <a:endParaRPr lang="es-AR" sz="8000" b="1" i="1" dirty="0">
              <a:latin typeface="Bergell LET" pitchFamily="2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09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964"/>
            <a:ext cx="9942196" cy="6906293"/>
          </a:xfrm>
          <a:prstGeom prst="rect">
            <a:avLst/>
          </a:prstGeom>
        </p:spPr>
      </p:pic>
      <p:grpSp>
        <p:nvGrpSpPr>
          <p:cNvPr id="8" name="7 Grupo"/>
          <p:cNvGrpSpPr/>
          <p:nvPr/>
        </p:nvGrpSpPr>
        <p:grpSpPr>
          <a:xfrm>
            <a:off x="285025" y="145738"/>
            <a:ext cx="2099314" cy="1015663"/>
            <a:chOff x="889447" y="37252"/>
            <a:chExt cx="2099314" cy="1015663"/>
          </a:xfrm>
        </p:grpSpPr>
        <p:graphicFrame>
          <p:nvGraphicFramePr>
            <p:cNvPr id="3" name="Objeto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332666309"/>
                </p:ext>
              </p:extLst>
            </p:nvPr>
          </p:nvGraphicFramePr>
          <p:xfrm>
            <a:off x="889447" y="131417"/>
            <a:ext cx="737875" cy="680735"/>
          </p:xfrm>
          <a:graphic>
            <a:graphicData uri="http://schemas.openxmlformats.org/presentationml/2006/ole">
              <p:oleObj spid="_x0000_s3078" name="CorelDRAW" r:id="rId5" imgW="502200" imgH="490320" progId="">
                <p:embed/>
              </p:oleObj>
            </a:graphicData>
          </a:graphic>
        </p:graphicFrame>
        <p:sp>
          <p:nvSpPr>
            <p:cNvPr id="4" name="Rectángulo 3"/>
            <p:cNvSpPr/>
            <p:nvPr/>
          </p:nvSpPr>
          <p:spPr>
            <a:xfrm>
              <a:off x="1410345" y="37252"/>
              <a:ext cx="157841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AR" sz="3600" b="1" dirty="0" smtClean="0">
                  <a:latin typeface="Bergell LET" pitchFamily="2" charset="0"/>
                </a:rPr>
                <a:t>Meraki  </a:t>
              </a:r>
              <a:r>
                <a:rPr lang="es-AR" sz="2400" b="1" dirty="0" smtClean="0">
                  <a:latin typeface="Bergell LET" pitchFamily="2" charset="0"/>
                </a:rPr>
                <a:t>Coaching</a:t>
              </a:r>
              <a:endParaRPr lang="es-AR" sz="2400" b="1" dirty="0">
                <a:latin typeface="Bergell LET" pitchFamily="2" charset="0"/>
              </a:endParaRPr>
            </a:p>
          </p:txBody>
        </p:sp>
      </p:grpSp>
      <p:cxnSp>
        <p:nvCxnSpPr>
          <p:cNvPr id="6" name="Conector recto 5"/>
          <p:cNvCxnSpPr/>
          <p:nvPr/>
        </p:nvCxnSpPr>
        <p:spPr>
          <a:xfrm flipV="1">
            <a:off x="2281170" y="978795"/>
            <a:ext cx="7073722" cy="386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9" name="Picture 7" descr="D:\Nueva carpeta\IMAGENES PARA PPS\quie soy yo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1439" y="2501528"/>
            <a:ext cx="3277639" cy="4053537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4541003" y="1999281"/>
            <a:ext cx="38121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4000" dirty="0" smtClean="0"/>
              <a:t>Nos presentamos</a:t>
            </a:r>
            <a:endParaRPr lang="es-AR" sz="4000" dirty="0"/>
          </a:p>
        </p:txBody>
      </p:sp>
    </p:spTree>
    <p:extLst>
      <p:ext uri="{BB962C8B-B14F-4D97-AF65-F5344CB8AC3E}">
        <p14:creationId xmlns="" xmlns:p14="http://schemas.microsoft.com/office/powerpoint/2010/main" val="42147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905" y="1"/>
            <a:ext cx="9906000" cy="6906293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V="1">
            <a:off x="2281170" y="978795"/>
            <a:ext cx="7073722" cy="386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9" name="Picture 7" descr="D:\Nueva carpeta\IMAGENES PARA PPS\PARA QUE HAS VENID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74097" y="1096335"/>
            <a:ext cx="3652788" cy="5816621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13067" y="2226368"/>
            <a:ext cx="832125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>
                <a:latin typeface="Arial Black" pitchFamily="34" charset="0"/>
              </a:rPr>
              <a:t>¿ Qué los trajo hoy aquí?</a:t>
            </a:r>
          </a:p>
          <a:p>
            <a:endParaRPr lang="es-AR" sz="2800" dirty="0" smtClean="0">
              <a:latin typeface="Arial Black" pitchFamily="34" charset="0"/>
            </a:endParaRPr>
          </a:p>
          <a:p>
            <a:r>
              <a:rPr lang="es-AR" sz="2800" dirty="0" smtClean="0">
                <a:latin typeface="Arial Black" pitchFamily="34" charset="0"/>
              </a:rPr>
              <a:t>¿Qué quieren saber?</a:t>
            </a:r>
          </a:p>
          <a:p>
            <a:endParaRPr lang="es-AR" sz="2800" dirty="0" smtClean="0">
              <a:latin typeface="Arial Black" pitchFamily="34" charset="0"/>
            </a:endParaRPr>
          </a:p>
          <a:p>
            <a:r>
              <a:rPr lang="es-AR" sz="2800" dirty="0" smtClean="0">
                <a:latin typeface="Arial Black" pitchFamily="34" charset="0"/>
              </a:rPr>
              <a:t>¿Qué esperan que pase cuando lo sepan?</a:t>
            </a:r>
          </a:p>
          <a:p>
            <a:endParaRPr lang="es-AR" sz="2800" dirty="0" smtClean="0">
              <a:latin typeface="Arial Black" pitchFamily="34" charset="0"/>
            </a:endParaRPr>
          </a:p>
          <a:p>
            <a:r>
              <a:rPr lang="es-AR" sz="2800" dirty="0" smtClean="0">
                <a:latin typeface="Arial Black" pitchFamily="34" charset="0"/>
              </a:rPr>
              <a:t>¿Para qué quieren saberlo?</a:t>
            </a:r>
            <a:endParaRPr lang="es-AR" sz="2800" dirty="0">
              <a:latin typeface="Arial Black" pitchFamily="34" charset="0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285025" y="145738"/>
            <a:ext cx="2099314" cy="1015663"/>
            <a:chOff x="889447" y="37252"/>
            <a:chExt cx="2099314" cy="1015663"/>
          </a:xfrm>
        </p:grpSpPr>
        <p:graphicFrame>
          <p:nvGraphicFramePr>
            <p:cNvPr id="9" name="Objeto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332666309"/>
                </p:ext>
              </p:extLst>
            </p:nvPr>
          </p:nvGraphicFramePr>
          <p:xfrm>
            <a:off x="889447" y="131417"/>
            <a:ext cx="737875" cy="680735"/>
          </p:xfrm>
          <a:graphic>
            <a:graphicData uri="http://schemas.openxmlformats.org/presentationml/2006/ole">
              <p:oleObj spid="_x0000_s19459" name="CorelDRAW" r:id="rId5" imgW="502200" imgH="490320" progId="">
                <p:embed/>
              </p:oleObj>
            </a:graphicData>
          </a:graphic>
        </p:graphicFrame>
        <p:sp>
          <p:nvSpPr>
            <p:cNvPr id="10" name="Rectángulo 3"/>
            <p:cNvSpPr/>
            <p:nvPr/>
          </p:nvSpPr>
          <p:spPr>
            <a:xfrm>
              <a:off x="1410345" y="37252"/>
              <a:ext cx="157841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AR" sz="3600" b="1" dirty="0" smtClean="0">
                  <a:latin typeface="Bergell LET" pitchFamily="2" charset="0"/>
                </a:rPr>
                <a:t>Meraki  </a:t>
              </a:r>
              <a:r>
                <a:rPr lang="es-AR" sz="2400" b="1" dirty="0" smtClean="0">
                  <a:latin typeface="Bergell LET" pitchFamily="2" charset="0"/>
                </a:rPr>
                <a:t>Coaching</a:t>
              </a:r>
              <a:endParaRPr lang="es-AR" sz="2400" b="1" dirty="0">
                <a:latin typeface="Bergell LET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147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est de atención selectiva[1]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-13344" y="0"/>
            <a:ext cx="993914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67905" y="1007390"/>
            <a:ext cx="82974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8800" b="1" dirty="0" smtClean="0"/>
              <a:t>U D T C </a:t>
            </a:r>
            <a:r>
              <a:rPr lang="es-AR" sz="8800" b="1" dirty="0" err="1" smtClean="0"/>
              <a:t>C</a:t>
            </a:r>
            <a:r>
              <a:rPr lang="es-AR" sz="8800" b="1" dirty="0" smtClean="0"/>
              <a:t> S </a:t>
            </a:r>
            <a:r>
              <a:rPr lang="es-AR" sz="8800" b="1" dirty="0" err="1" smtClean="0"/>
              <a:t>S</a:t>
            </a:r>
            <a:r>
              <a:rPr lang="es-AR" sz="8800" b="1" dirty="0" smtClean="0"/>
              <a:t> O ---</a:t>
            </a:r>
            <a:endParaRPr lang="es-AR" sz="8800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836911" y="2030295"/>
            <a:ext cx="988219" cy="1699440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s-AR" sz="4400" b="1" dirty="0" smtClean="0"/>
              <a:t>NO</a:t>
            </a:r>
            <a:endParaRPr lang="es-AR" sz="4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1779709" y="2043213"/>
            <a:ext cx="988219" cy="169944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AR" sz="4400" b="1" dirty="0" smtClean="0"/>
              <a:t>OS</a:t>
            </a:r>
            <a:endParaRPr lang="es-AR" sz="44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663095" y="2043213"/>
            <a:ext cx="988219" cy="249747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s-AR" sz="4400" b="1" dirty="0" smtClean="0"/>
              <a:t>RES</a:t>
            </a:r>
            <a:endParaRPr lang="es-AR" sz="44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7687157" y="991932"/>
            <a:ext cx="92845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8800" b="1" dirty="0" smtClean="0">
                <a:solidFill>
                  <a:srgbClr val="FF0000"/>
                </a:solidFill>
              </a:rPr>
              <a:t>N</a:t>
            </a:r>
            <a:endParaRPr lang="es-AR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ojos-vendado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431" y="-71622"/>
            <a:ext cx="8539567" cy="6286435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1193368" y="5687878"/>
            <a:ext cx="74899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5400" b="1" dirty="0" smtClean="0"/>
              <a:t>¿Qué NO ESTOY VIENDO?</a:t>
            </a:r>
            <a:endParaRPr lang="es-AR" sz="5400" b="1" dirty="0"/>
          </a:p>
        </p:txBody>
      </p:sp>
      <p:pic>
        <p:nvPicPr>
          <p:cNvPr id="5" name="Return to Love ( Kevin Kern 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967222" y="5806106"/>
            <a:ext cx="424751" cy="4247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43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-2633"/>
            <a:ext cx="9906000" cy="1302784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0"/>
                  <a:shade val="30000"/>
                  <a:satMod val="115000"/>
                </a:schemeClr>
              </a:gs>
              <a:gs pos="50000">
                <a:schemeClr val="accent2">
                  <a:lumMod val="50000"/>
                  <a:shade val="67500"/>
                  <a:satMod val="115000"/>
                </a:schemeClr>
              </a:gs>
              <a:gs pos="100000">
                <a:schemeClr val="accent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1302784"/>
            <a:ext cx="9906001" cy="5555216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514586" y="112532"/>
            <a:ext cx="60516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9600" b="1" dirty="0" smtClean="0">
                <a:latin typeface="Aparajita" pitchFamily="34" charset="0"/>
                <a:cs typeface="Aparajita" pitchFamily="34" charset="0"/>
              </a:rPr>
              <a:t>Manos atadas</a:t>
            </a:r>
            <a:endParaRPr lang="es-AR" sz="9600" b="1" dirty="0"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6150" name="Picture 6" descr="D:\Nueva carpeta\IMAGENES PARA PPS\manos atada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62267" y="1789043"/>
            <a:ext cx="6551765" cy="4515678"/>
          </a:xfrm>
          <a:prstGeom prst="rect">
            <a:avLst/>
          </a:prstGeom>
          <a:noFill/>
        </p:spPr>
      </p:pic>
      <p:grpSp>
        <p:nvGrpSpPr>
          <p:cNvPr id="10" name="9 Grupo"/>
          <p:cNvGrpSpPr/>
          <p:nvPr/>
        </p:nvGrpSpPr>
        <p:grpSpPr>
          <a:xfrm>
            <a:off x="285025" y="145738"/>
            <a:ext cx="2099314" cy="1015663"/>
            <a:chOff x="889447" y="37252"/>
            <a:chExt cx="2099314" cy="1015663"/>
          </a:xfrm>
        </p:grpSpPr>
        <p:graphicFrame>
          <p:nvGraphicFramePr>
            <p:cNvPr id="11" name="Objeto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332666309"/>
                </p:ext>
              </p:extLst>
            </p:nvPr>
          </p:nvGraphicFramePr>
          <p:xfrm>
            <a:off x="889447" y="131417"/>
            <a:ext cx="737875" cy="680735"/>
          </p:xfrm>
          <a:graphic>
            <a:graphicData uri="http://schemas.openxmlformats.org/presentationml/2006/ole">
              <p:oleObj spid="_x0000_s6150" name="CorelDRAW" r:id="rId5" imgW="502200" imgH="490320" progId="">
                <p:embed/>
              </p:oleObj>
            </a:graphicData>
          </a:graphic>
        </p:graphicFrame>
        <p:sp>
          <p:nvSpPr>
            <p:cNvPr id="12" name="Rectángulo 3"/>
            <p:cNvSpPr/>
            <p:nvPr/>
          </p:nvSpPr>
          <p:spPr>
            <a:xfrm>
              <a:off x="1410345" y="37252"/>
              <a:ext cx="157841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AR" sz="3600" b="1" dirty="0" smtClean="0">
                  <a:latin typeface="Bergell LET" pitchFamily="2" charset="0"/>
                </a:rPr>
                <a:t>Meraki  </a:t>
              </a:r>
              <a:r>
                <a:rPr lang="es-AR" sz="2400" b="1" dirty="0" smtClean="0">
                  <a:latin typeface="Bergell LET" pitchFamily="2" charset="0"/>
                </a:rPr>
                <a:t>Coaching</a:t>
              </a:r>
              <a:endParaRPr lang="es-AR" sz="2400" b="1" dirty="0">
                <a:latin typeface="Bergell LET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25902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906000" cy="6926171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 flipV="1">
            <a:off x="2281170" y="978795"/>
            <a:ext cx="7073722" cy="386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/>
          <p:cNvSpPr txBox="1"/>
          <p:nvPr/>
        </p:nvSpPr>
        <p:spPr>
          <a:xfrm>
            <a:off x="3149462" y="123316"/>
            <a:ext cx="47532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5400" b="1" dirty="0" smtClean="0">
                <a:latin typeface="Aharoni" pitchFamily="2" charset="-79"/>
                <a:cs typeface="Aharoni" pitchFamily="2" charset="-79"/>
              </a:rPr>
              <a:t>EL GUARDIAN</a:t>
            </a:r>
            <a:endParaRPr lang="es-AR" sz="5400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9699" name="Picture 3" descr="D:\Nueva carpeta\IMAGENES PARA PPS\guardian con armadur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100381"/>
            <a:ext cx="9906000" cy="5982344"/>
          </a:xfrm>
          <a:prstGeom prst="rect">
            <a:avLst/>
          </a:prstGeom>
          <a:noFill/>
        </p:spPr>
      </p:pic>
      <p:grpSp>
        <p:nvGrpSpPr>
          <p:cNvPr id="8" name="7 Grupo"/>
          <p:cNvGrpSpPr/>
          <p:nvPr/>
        </p:nvGrpSpPr>
        <p:grpSpPr>
          <a:xfrm>
            <a:off x="285025" y="145738"/>
            <a:ext cx="2099314" cy="1015663"/>
            <a:chOff x="889447" y="37252"/>
            <a:chExt cx="2099314" cy="1015663"/>
          </a:xfrm>
        </p:grpSpPr>
        <p:graphicFrame>
          <p:nvGraphicFramePr>
            <p:cNvPr id="9" name="Objeto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332666309"/>
                </p:ext>
              </p:extLst>
            </p:nvPr>
          </p:nvGraphicFramePr>
          <p:xfrm>
            <a:off x="889447" y="131417"/>
            <a:ext cx="737875" cy="680735"/>
          </p:xfrm>
          <a:graphic>
            <a:graphicData uri="http://schemas.openxmlformats.org/presentationml/2006/ole">
              <p:oleObj spid="_x0000_s29699" name="CorelDRAW" r:id="rId6" imgW="502200" imgH="490320" progId="">
                <p:embed/>
              </p:oleObj>
            </a:graphicData>
          </a:graphic>
        </p:graphicFrame>
        <p:sp>
          <p:nvSpPr>
            <p:cNvPr id="10" name="Rectángulo 3"/>
            <p:cNvSpPr/>
            <p:nvPr/>
          </p:nvSpPr>
          <p:spPr>
            <a:xfrm>
              <a:off x="1410345" y="37252"/>
              <a:ext cx="157841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AR" sz="3600" b="1" dirty="0" smtClean="0">
                  <a:latin typeface="Bergell LET" pitchFamily="2" charset="0"/>
                </a:rPr>
                <a:t>Meraki  </a:t>
              </a:r>
              <a:r>
                <a:rPr lang="es-AR" sz="2400" b="1" dirty="0" smtClean="0">
                  <a:latin typeface="Bergell LET" pitchFamily="2" charset="0"/>
                </a:rPr>
                <a:t>Coaching</a:t>
              </a:r>
              <a:endParaRPr lang="es-AR" sz="2400" b="1" dirty="0">
                <a:latin typeface="Bergell LET" pitchFamily="2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21475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177</Words>
  <Application>Microsoft Office PowerPoint</Application>
  <PresentationFormat>A4 (210 x 297 mm)</PresentationFormat>
  <Paragraphs>61</Paragraphs>
  <Slides>14</Slides>
  <Notes>6</Notes>
  <HiddenSlides>1</HiddenSlides>
  <MMClips>3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7" baseType="lpstr">
      <vt:lpstr>Tema de Office</vt:lpstr>
      <vt:lpstr>1_Tema de Office</vt:lpstr>
      <vt:lpstr>CorelDRAW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</dc:creator>
  <cp:lastModifiedBy>usuario</cp:lastModifiedBy>
  <cp:revision>72</cp:revision>
  <dcterms:created xsi:type="dcterms:W3CDTF">2016-06-28T03:34:35Z</dcterms:created>
  <dcterms:modified xsi:type="dcterms:W3CDTF">2017-03-31T12:09:20Z</dcterms:modified>
</cp:coreProperties>
</file>