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6" r:id="rId3"/>
    <p:sldId id="282" r:id="rId4"/>
    <p:sldId id="258" r:id="rId5"/>
    <p:sldId id="281" r:id="rId6"/>
    <p:sldId id="266" r:id="rId7"/>
    <p:sldId id="261" r:id="rId8"/>
    <p:sldId id="259" r:id="rId9"/>
    <p:sldId id="262" r:id="rId10"/>
    <p:sldId id="265" r:id="rId11"/>
    <p:sldId id="267" r:id="rId12"/>
    <p:sldId id="268" r:id="rId13"/>
    <p:sldId id="269" r:id="rId14"/>
    <p:sldId id="280" r:id="rId15"/>
    <p:sldId id="278" r:id="rId16"/>
    <p:sldId id="286" r:id="rId17"/>
    <p:sldId id="287" r:id="rId18"/>
    <p:sldId id="277" r:id="rId19"/>
    <p:sldId id="270" r:id="rId20"/>
    <p:sldId id="284" r:id="rId21"/>
    <p:sldId id="285" r:id="rId22"/>
    <p:sldId id="274" r:id="rId23"/>
    <p:sldId id="271" r:id="rId24"/>
    <p:sldId id="283" r:id="rId25"/>
  </p:sldIdLst>
  <p:sldSz cx="9144000" cy="6858000" type="screen4x3"/>
  <p:notesSz cx="6881813" cy="9710738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71685" autoAdjust="0"/>
  </p:normalViewPr>
  <p:slideViewPr>
    <p:cSldViewPr>
      <p:cViewPr varScale="1">
        <p:scale>
          <a:sx n="51" d="100"/>
          <a:sy n="51" d="100"/>
        </p:scale>
        <p:origin x="-19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90" d="100"/>
          <a:sy n="90" d="100"/>
        </p:scale>
        <p:origin x="-2106" y="648"/>
      </p:cViewPr>
      <p:guideLst>
        <p:guide orient="horz" pos="3059"/>
        <p:guide pos="216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61B9A8-40DB-4538-B0FE-AF7625578FB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B9163ABB-0F32-449B-B3AA-D2BE6570F310}">
      <dgm:prSet phldrT="[Texto]"/>
      <dgm:spPr/>
      <dgm:t>
        <a:bodyPr/>
        <a:lstStyle/>
        <a:p>
          <a:r>
            <a:rPr lang="es-AR" dirty="0" smtClean="0"/>
            <a:t>Lo que NO quiero atraer</a:t>
          </a:r>
          <a:endParaRPr lang="es-AR" dirty="0"/>
        </a:p>
      </dgm:t>
    </dgm:pt>
    <dgm:pt modelId="{26B02D89-5A48-4180-B255-2E69085FABF8}" type="parTrans" cxnId="{F51F0FCF-AB53-4932-9AB0-AA77F258A430}">
      <dgm:prSet/>
      <dgm:spPr/>
      <dgm:t>
        <a:bodyPr/>
        <a:lstStyle/>
        <a:p>
          <a:endParaRPr lang="es-AR"/>
        </a:p>
      </dgm:t>
    </dgm:pt>
    <dgm:pt modelId="{40F568C4-57E0-4D2F-B8A5-843577FE40F3}" type="sibTrans" cxnId="{F51F0FCF-AB53-4932-9AB0-AA77F258A430}">
      <dgm:prSet/>
      <dgm:spPr/>
      <dgm:t>
        <a:bodyPr/>
        <a:lstStyle/>
        <a:p>
          <a:endParaRPr lang="es-AR"/>
        </a:p>
      </dgm:t>
    </dgm:pt>
    <dgm:pt modelId="{731A52AA-E496-4953-9D91-FDBD6DB25F14}">
      <dgm:prSet phldrT="[Texto]"/>
      <dgm:spPr/>
      <dgm:t>
        <a:bodyPr/>
        <a:lstStyle/>
        <a:p>
          <a:r>
            <a:rPr lang="es-AR" dirty="0" smtClean="0"/>
            <a:t>Discusiones con la gente que trabajo</a:t>
          </a:r>
          <a:endParaRPr lang="es-AR" dirty="0"/>
        </a:p>
      </dgm:t>
    </dgm:pt>
    <dgm:pt modelId="{B55CD69B-AE20-42BA-9139-89C9F7169E5F}" type="parTrans" cxnId="{E7814252-758D-4AD5-87F4-B9083A40048D}">
      <dgm:prSet/>
      <dgm:spPr/>
      <dgm:t>
        <a:bodyPr/>
        <a:lstStyle/>
        <a:p>
          <a:endParaRPr lang="es-AR"/>
        </a:p>
      </dgm:t>
    </dgm:pt>
    <dgm:pt modelId="{7DDEAF7C-686B-457B-A58F-356DE66BA702}" type="sibTrans" cxnId="{E7814252-758D-4AD5-87F4-B9083A40048D}">
      <dgm:prSet/>
      <dgm:spPr/>
      <dgm:t>
        <a:bodyPr/>
        <a:lstStyle/>
        <a:p>
          <a:endParaRPr lang="es-AR"/>
        </a:p>
      </dgm:t>
    </dgm:pt>
    <dgm:pt modelId="{84FFF12A-3FE0-47A7-BB04-547E9660E96F}">
      <dgm:prSet phldrT="[Texto]" phldr="1"/>
      <dgm:spPr/>
      <dgm:t>
        <a:bodyPr/>
        <a:lstStyle/>
        <a:p>
          <a:endParaRPr lang="es-AR"/>
        </a:p>
      </dgm:t>
    </dgm:pt>
    <dgm:pt modelId="{FAA9BC1C-EABC-4419-A9B5-30B2D9AD2871}" type="parTrans" cxnId="{041BC62A-6E5C-418B-AF90-5EC57EC31B00}">
      <dgm:prSet/>
      <dgm:spPr/>
      <dgm:t>
        <a:bodyPr/>
        <a:lstStyle/>
        <a:p>
          <a:endParaRPr lang="es-AR"/>
        </a:p>
      </dgm:t>
    </dgm:pt>
    <dgm:pt modelId="{9091240F-4383-47EB-BF43-F8950A21DEFC}" type="sibTrans" cxnId="{041BC62A-6E5C-418B-AF90-5EC57EC31B00}">
      <dgm:prSet/>
      <dgm:spPr/>
      <dgm:t>
        <a:bodyPr/>
        <a:lstStyle/>
        <a:p>
          <a:endParaRPr lang="es-AR"/>
        </a:p>
      </dgm:t>
    </dgm:pt>
    <dgm:pt modelId="{C7A1EEA4-5378-4542-8159-67075F484B3A}">
      <dgm:prSet phldrT="[Texto]"/>
      <dgm:spPr/>
      <dgm:t>
        <a:bodyPr/>
        <a:lstStyle/>
        <a:p>
          <a:r>
            <a:rPr lang="es-AR" dirty="0" smtClean="0"/>
            <a:t>Lo que SI quiero atraer</a:t>
          </a:r>
          <a:endParaRPr lang="es-AR" dirty="0"/>
        </a:p>
      </dgm:t>
    </dgm:pt>
    <dgm:pt modelId="{127F7B39-FF5F-48ED-ABAC-A1E123CB63BD}" type="parTrans" cxnId="{D5543C44-AF1E-4172-9F73-B83EE149CA76}">
      <dgm:prSet/>
      <dgm:spPr/>
      <dgm:t>
        <a:bodyPr/>
        <a:lstStyle/>
        <a:p>
          <a:endParaRPr lang="es-AR"/>
        </a:p>
      </dgm:t>
    </dgm:pt>
    <dgm:pt modelId="{9B32F001-1165-4159-BAF4-12C9BC47DCBF}" type="sibTrans" cxnId="{D5543C44-AF1E-4172-9F73-B83EE149CA76}">
      <dgm:prSet/>
      <dgm:spPr/>
      <dgm:t>
        <a:bodyPr/>
        <a:lstStyle/>
        <a:p>
          <a:endParaRPr lang="es-AR"/>
        </a:p>
      </dgm:t>
    </dgm:pt>
    <dgm:pt modelId="{64D5C50A-A9E3-4127-A3AD-82C8D006D794}">
      <dgm:prSet phldrT="[Texto]"/>
      <dgm:spPr/>
      <dgm:t>
        <a:bodyPr/>
        <a:lstStyle/>
        <a:p>
          <a:r>
            <a:rPr lang="es-AR" dirty="0" smtClean="0"/>
            <a:t>Dinero</a:t>
          </a:r>
          <a:endParaRPr lang="es-AR" dirty="0"/>
        </a:p>
      </dgm:t>
    </dgm:pt>
    <dgm:pt modelId="{67D53EC2-2D12-4A78-AF2B-15E7BA65C4AD}" type="parTrans" cxnId="{52CD73D0-4207-424D-92F3-529B774147E8}">
      <dgm:prSet/>
      <dgm:spPr/>
      <dgm:t>
        <a:bodyPr/>
        <a:lstStyle/>
        <a:p>
          <a:endParaRPr lang="es-AR"/>
        </a:p>
      </dgm:t>
    </dgm:pt>
    <dgm:pt modelId="{FCF5EAB8-D12B-4020-BF35-9F44C751ADA1}" type="sibTrans" cxnId="{52CD73D0-4207-424D-92F3-529B774147E8}">
      <dgm:prSet/>
      <dgm:spPr/>
      <dgm:t>
        <a:bodyPr/>
        <a:lstStyle/>
        <a:p>
          <a:endParaRPr lang="es-AR"/>
        </a:p>
      </dgm:t>
    </dgm:pt>
    <dgm:pt modelId="{69226194-D7CC-4DA0-98D8-48211542D49C}">
      <dgm:prSet phldrT="[Texto]" phldr="1"/>
      <dgm:spPr/>
      <dgm:t>
        <a:bodyPr/>
        <a:lstStyle/>
        <a:p>
          <a:endParaRPr lang="es-AR"/>
        </a:p>
      </dgm:t>
    </dgm:pt>
    <dgm:pt modelId="{ED504836-5D24-4348-B47B-5486F5E6C1EB}" type="parTrans" cxnId="{BCD64749-B94C-4310-8BE9-24537D77765B}">
      <dgm:prSet/>
      <dgm:spPr/>
      <dgm:t>
        <a:bodyPr/>
        <a:lstStyle/>
        <a:p>
          <a:endParaRPr lang="es-AR"/>
        </a:p>
      </dgm:t>
    </dgm:pt>
    <dgm:pt modelId="{36825A7A-7498-4D63-920E-09DF167255B0}" type="sibTrans" cxnId="{BCD64749-B94C-4310-8BE9-24537D77765B}">
      <dgm:prSet/>
      <dgm:spPr/>
      <dgm:t>
        <a:bodyPr/>
        <a:lstStyle/>
        <a:p>
          <a:endParaRPr lang="es-AR"/>
        </a:p>
      </dgm:t>
    </dgm:pt>
    <dgm:pt modelId="{3FC6A19C-1A86-455D-8934-6FCBCDA9253C}">
      <dgm:prSet phldrT="[Texto]"/>
      <dgm:spPr/>
      <dgm:t>
        <a:bodyPr/>
        <a:lstStyle/>
        <a:p>
          <a:r>
            <a:rPr lang="es-AR" dirty="0" smtClean="0"/>
            <a:t>Entusiasmo con mi equipo de trabajo</a:t>
          </a:r>
          <a:endParaRPr lang="es-AR" dirty="0"/>
        </a:p>
      </dgm:t>
    </dgm:pt>
    <dgm:pt modelId="{28966D78-17AF-4CF8-AF03-69748A523C43}" type="parTrans" cxnId="{74542DB3-0124-4889-B00F-168410F3D707}">
      <dgm:prSet/>
      <dgm:spPr/>
      <dgm:t>
        <a:bodyPr/>
        <a:lstStyle/>
        <a:p>
          <a:endParaRPr lang="es-AR"/>
        </a:p>
      </dgm:t>
    </dgm:pt>
    <dgm:pt modelId="{769480B9-F476-48F3-8056-F3269F1D3DA5}" type="sibTrans" cxnId="{74542DB3-0124-4889-B00F-168410F3D707}">
      <dgm:prSet/>
      <dgm:spPr/>
      <dgm:t>
        <a:bodyPr/>
        <a:lstStyle/>
        <a:p>
          <a:endParaRPr lang="es-AR"/>
        </a:p>
      </dgm:t>
    </dgm:pt>
    <dgm:pt modelId="{44A5D655-C0F5-45BB-A0F6-04AE65A339F0}">
      <dgm:prSet phldrT="[Texto]"/>
      <dgm:spPr/>
      <dgm:t>
        <a:bodyPr/>
        <a:lstStyle/>
        <a:p>
          <a:r>
            <a:rPr lang="es-AR" dirty="0" smtClean="0"/>
            <a:t>Nuevos Proyectos</a:t>
          </a:r>
          <a:endParaRPr lang="es-AR" dirty="0"/>
        </a:p>
      </dgm:t>
    </dgm:pt>
    <dgm:pt modelId="{E5A9B6E6-4FD4-4CEC-B5C4-5D08743D5422}" type="parTrans" cxnId="{2496CEC2-6F7D-409F-BCBF-018F2032F9D6}">
      <dgm:prSet/>
      <dgm:spPr/>
      <dgm:t>
        <a:bodyPr/>
        <a:lstStyle/>
        <a:p>
          <a:endParaRPr lang="es-AR"/>
        </a:p>
      </dgm:t>
    </dgm:pt>
    <dgm:pt modelId="{CA8A2429-B1B9-4C40-B4EB-5E6ECBC34CCB}" type="sibTrans" cxnId="{2496CEC2-6F7D-409F-BCBF-018F2032F9D6}">
      <dgm:prSet/>
      <dgm:spPr/>
      <dgm:t>
        <a:bodyPr/>
        <a:lstStyle/>
        <a:p>
          <a:endParaRPr lang="es-AR"/>
        </a:p>
      </dgm:t>
    </dgm:pt>
    <dgm:pt modelId="{9733D770-91BB-4CA7-881E-CB34E971B409}">
      <dgm:prSet phldrT="[Texto]"/>
      <dgm:spPr/>
      <dgm:t>
        <a:bodyPr/>
        <a:lstStyle/>
        <a:p>
          <a:r>
            <a:rPr lang="es-AR" dirty="0" smtClean="0"/>
            <a:t>Etc.</a:t>
          </a:r>
          <a:endParaRPr lang="es-AR" dirty="0"/>
        </a:p>
      </dgm:t>
    </dgm:pt>
    <dgm:pt modelId="{2D26D6A0-8A9B-45F4-842F-CB8433E0585C}" type="parTrans" cxnId="{567E1EC2-2DD5-4CEB-AEC5-25D548FDB6EC}">
      <dgm:prSet/>
      <dgm:spPr/>
      <dgm:t>
        <a:bodyPr/>
        <a:lstStyle/>
        <a:p>
          <a:endParaRPr lang="es-AR"/>
        </a:p>
      </dgm:t>
    </dgm:pt>
    <dgm:pt modelId="{31BEEB0C-7229-4319-8A2E-09AD96CAA09C}" type="sibTrans" cxnId="{567E1EC2-2DD5-4CEB-AEC5-25D548FDB6EC}">
      <dgm:prSet/>
      <dgm:spPr/>
      <dgm:t>
        <a:bodyPr/>
        <a:lstStyle/>
        <a:p>
          <a:endParaRPr lang="es-AR"/>
        </a:p>
      </dgm:t>
    </dgm:pt>
    <dgm:pt modelId="{6D86AB62-7325-4C8E-80FA-609ACA43486D}">
      <dgm:prSet phldrT="[Texto]"/>
      <dgm:spPr/>
      <dgm:t>
        <a:bodyPr/>
        <a:lstStyle/>
        <a:p>
          <a:r>
            <a:rPr lang="es-AR" dirty="0" smtClean="0"/>
            <a:t>Malos negocios</a:t>
          </a:r>
          <a:endParaRPr lang="es-AR" dirty="0"/>
        </a:p>
      </dgm:t>
    </dgm:pt>
    <dgm:pt modelId="{3132B84B-B132-48B5-B2E2-A118B68E2162}" type="parTrans" cxnId="{1B892A37-E39E-4E56-8B13-5DFC82619C10}">
      <dgm:prSet/>
      <dgm:spPr/>
      <dgm:t>
        <a:bodyPr/>
        <a:lstStyle/>
        <a:p>
          <a:endParaRPr lang="es-AR"/>
        </a:p>
      </dgm:t>
    </dgm:pt>
    <dgm:pt modelId="{AF9D650E-3115-459D-81D2-85BE60B956AD}" type="sibTrans" cxnId="{1B892A37-E39E-4E56-8B13-5DFC82619C10}">
      <dgm:prSet/>
      <dgm:spPr/>
      <dgm:t>
        <a:bodyPr/>
        <a:lstStyle/>
        <a:p>
          <a:endParaRPr lang="es-AR"/>
        </a:p>
      </dgm:t>
    </dgm:pt>
    <dgm:pt modelId="{B2F4D7EF-8D03-4013-86DF-D9E5CB4586F3}" type="pres">
      <dgm:prSet presAssocID="{6661B9A8-40DB-4538-B0FE-AF7625578FB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211AE1C5-40E7-4C21-B0F1-1F4A37302DFD}" type="pres">
      <dgm:prSet presAssocID="{B9163ABB-0F32-449B-B3AA-D2BE6570F310}" presName="composite" presStyleCnt="0"/>
      <dgm:spPr/>
    </dgm:pt>
    <dgm:pt modelId="{245E3DB8-227C-4023-B965-97171EDBE338}" type="pres">
      <dgm:prSet presAssocID="{B9163ABB-0F32-449B-B3AA-D2BE6570F31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03BDB03-A9A2-4C3C-93BE-B63D479672FE}" type="pres">
      <dgm:prSet presAssocID="{B9163ABB-0F32-449B-B3AA-D2BE6570F310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8B9E724-8CF9-49A3-9AE5-41E79C2C0C56}" type="pres">
      <dgm:prSet presAssocID="{40F568C4-57E0-4D2F-B8A5-843577FE40F3}" presName="space" presStyleCnt="0"/>
      <dgm:spPr/>
    </dgm:pt>
    <dgm:pt modelId="{B125146D-4783-4538-8AC0-9EEFD412D55E}" type="pres">
      <dgm:prSet presAssocID="{C7A1EEA4-5378-4542-8159-67075F484B3A}" presName="composite" presStyleCnt="0"/>
      <dgm:spPr/>
    </dgm:pt>
    <dgm:pt modelId="{2921CA38-E499-468B-BF00-A58BAAF0CD29}" type="pres">
      <dgm:prSet presAssocID="{C7A1EEA4-5378-4542-8159-67075F484B3A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6DDF816-D78C-46B8-BE6D-650C91DD1D2F}" type="pres">
      <dgm:prSet presAssocID="{C7A1EEA4-5378-4542-8159-67075F484B3A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52CD73D0-4207-424D-92F3-529B774147E8}" srcId="{C7A1EEA4-5378-4542-8159-67075F484B3A}" destId="{64D5C50A-A9E3-4127-A3AD-82C8D006D794}" srcOrd="0" destOrd="0" parTransId="{67D53EC2-2D12-4A78-AF2B-15E7BA65C4AD}" sibTransId="{FCF5EAB8-D12B-4020-BF35-9F44C751ADA1}"/>
    <dgm:cxn modelId="{FF5DAEB6-8D7A-4A1B-9691-806E2012A63A}" type="presOf" srcId="{64D5C50A-A9E3-4127-A3AD-82C8D006D794}" destId="{C6DDF816-D78C-46B8-BE6D-650C91DD1D2F}" srcOrd="0" destOrd="0" presId="urn:microsoft.com/office/officeart/2005/8/layout/hList1"/>
    <dgm:cxn modelId="{1B892A37-E39E-4E56-8B13-5DFC82619C10}" srcId="{B9163ABB-0F32-449B-B3AA-D2BE6570F310}" destId="{6D86AB62-7325-4C8E-80FA-609ACA43486D}" srcOrd="1" destOrd="0" parTransId="{3132B84B-B132-48B5-B2E2-A118B68E2162}" sibTransId="{AF9D650E-3115-459D-81D2-85BE60B956AD}"/>
    <dgm:cxn modelId="{D5543C44-AF1E-4172-9F73-B83EE149CA76}" srcId="{6661B9A8-40DB-4538-B0FE-AF7625578FB1}" destId="{C7A1EEA4-5378-4542-8159-67075F484B3A}" srcOrd="1" destOrd="0" parTransId="{127F7B39-FF5F-48ED-ABAC-A1E123CB63BD}" sibTransId="{9B32F001-1165-4159-BAF4-12C9BC47DCBF}"/>
    <dgm:cxn modelId="{0CAB5738-A954-4DE5-921B-27FDE475BE49}" type="presOf" srcId="{3FC6A19C-1A86-455D-8934-6FCBCDA9253C}" destId="{C6DDF816-D78C-46B8-BE6D-650C91DD1D2F}" srcOrd="0" destOrd="1" presId="urn:microsoft.com/office/officeart/2005/8/layout/hList1"/>
    <dgm:cxn modelId="{BCD64749-B94C-4310-8BE9-24537D77765B}" srcId="{C7A1EEA4-5378-4542-8159-67075F484B3A}" destId="{69226194-D7CC-4DA0-98D8-48211542D49C}" srcOrd="4" destOrd="0" parTransId="{ED504836-5D24-4348-B47B-5486F5E6C1EB}" sibTransId="{36825A7A-7498-4D63-920E-09DF167255B0}"/>
    <dgm:cxn modelId="{74542DB3-0124-4889-B00F-168410F3D707}" srcId="{C7A1EEA4-5378-4542-8159-67075F484B3A}" destId="{3FC6A19C-1A86-455D-8934-6FCBCDA9253C}" srcOrd="1" destOrd="0" parTransId="{28966D78-17AF-4CF8-AF03-69748A523C43}" sibTransId="{769480B9-F476-48F3-8056-F3269F1D3DA5}"/>
    <dgm:cxn modelId="{9C652C69-AA14-4BD2-A7FE-A29F83E957B4}" type="presOf" srcId="{C7A1EEA4-5378-4542-8159-67075F484B3A}" destId="{2921CA38-E499-468B-BF00-A58BAAF0CD29}" srcOrd="0" destOrd="0" presId="urn:microsoft.com/office/officeart/2005/8/layout/hList1"/>
    <dgm:cxn modelId="{66A0F027-5F6E-4C40-BC7E-31EB5F64EE5F}" type="presOf" srcId="{6D86AB62-7325-4C8E-80FA-609ACA43486D}" destId="{303BDB03-A9A2-4C3C-93BE-B63D479672FE}" srcOrd="0" destOrd="1" presId="urn:microsoft.com/office/officeart/2005/8/layout/hList1"/>
    <dgm:cxn modelId="{17FA7280-5FC8-4060-BB4F-A3AAC3FBCB87}" type="presOf" srcId="{84FFF12A-3FE0-47A7-BB04-547E9660E96F}" destId="{303BDB03-A9A2-4C3C-93BE-B63D479672FE}" srcOrd="0" destOrd="2" presId="urn:microsoft.com/office/officeart/2005/8/layout/hList1"/>
    <dgm:cxn modelId="{F7BC77EC-DC5B-49F4-82FC-10B80C3AA4C8}" type="presOf" srcId="{6661B9A8-40DB-4538-B0FE-AF7625578FB1}" destId="{B2F4D7EF-8D03-4013-86DF-D9E5CB4586F3}" srcOrd="0" destOrd="0" presId="urn:microsoft.com/office/officeart/2005/8/layout/hList1"/>
    <dgm:cxn modelId="{A7317E35-B935-47D1-9810-58F8642D752F}" type="presOf" srcId="{69226194-D7CC-4DA0-98D8-48211542D49C}" destId="{C6DDF816-D78C-46B8-BE6D-650C91DD1D2F}" srcOrd="0" destOrd="4" presId="urn:microsoft.com/office/officeart/2005/8/layout/hList1"/>
    <dgm:cxn modelId="{041BC62A-6E5C-418B-AF90-5EC57EC31B00}" srcId="{B9163ABB-0F32-449B-B3AA-D2BE6570F310}" destId="{84FFF12A-3FE0-47A7-BB04-547E9660E96F}" srcOrd="2" destOrd="0" parTransId="{FAA9BC1C-EABC-4419-A9B5-30B2D9AD2871}" sibTransId="{9091240F-4383-47EB-BF43-F8950A21DEFC}"/>
    <dgm:cxn modelId="{644295DE-3A98-44CA-8B1C-6F4908637B18}" type="presOf" srcId="{731A52AA-E496-4953-9D91-FDBD6DB25F14}" destId="{303BDB03-A9A2-4C3C-93BE-B63D479672FE}" srcOrd="0" destOrd="0" presId="urn:microsoft.com/office/officeart/2005/8/layout/hList1"/>
    <dgm:cxn modelId="{587013E6-C8DF-4937-9C62-8079F703FB20}" type="presOf" srcId="{B9163ABB-0F32-449B-B3AA-D2BE6570F310}" destId="{245E3DB8-227C-4023-B965-97171EDBE338}" srcOrd="0" destOrd="0" presId="urn:microsoft.com/office/officeart/2005/8/layout/hList1"/>
    <dgm:cxn modelId="{AEC95577-2488-45A2-9DFC-9DD3CA685FD4}" type="presOf" srcId="{44A5D655-C0F5-45BB-A0F6-04AE65A339F0}" destId="{C6DDF816-D78C-46B8-BE6D-650C91DD1D2F}" srcOrd="0" destOrd="2" presId="urn:microsoft.com/office/officeart/2005/8/layout/hList1"/>
    <dgm:cxn modelId="{5CADE156-B7FA-4A8C-9A33-0734DD995178}" type="presOf" srcId="{9733D770-91BB-4CA7-881E-CB34E971B409}" destId="{C6DDF816-D78C-46B8-BE6D-650C91DD1D2F}" srcOrd="0" destOrd="3" presId="urn:microsoft.com/office/officeart/2005/8/layout/hList1"/>
    <dgm:cxn modelId="{2496CEC2-6F7D-409F-BCBF-018F2032F9D6}" srcId="{C7A1EEA4-5378-4542-8159-67075F484B3A}" destId="{44A5D655-C0F5-45BB-A0F6-04AE65A339F0}" srcOrd="2" destOrd="0" parTransId="{E5A9B6E6-4FD4-4CEC-B5C4-5D08743D5422}" sibTransId="{CA8A2429-B1B9-4C40-B4EB-5E6ECBC34CCB}"/>
    <dgm:cxn modelId="{E7814252-758D-4AD5-87F4-B9083A40048D}" srcId="{B9163ABB-0F32-449B-B3AA-D2BE6570F310}" destId="{731A52AA-E496-4953-9D91-FDBD6DB25F14}" srcOrd="0" destOrd="0" parTransId="{B55CD69B-AE20-42BA-9139-89C9F7169E5F}" sibTransId="{7DDEAF7C-686B-457B-A58F-356DE66BA702}"/>
    <dgm:cxn modelId="{567E1EC2-2DD5-4CEB-AEC5-25D548FDB6EC}" srcId="{C7A1EEA4-5378-4542-8159-67075F484B3A}" destId="{9733D770-91BB-4CA7-881E-CB34E971B409}" srcOrd="3" destOrd="0" parTransId="{2D26D6A0-8A9B-45F4-842F-CB8433E0585C}" sibTransId="{31BEEB0C-7229-4319-8A2E-09AD96CAA09C}"/>
    <dgm:cxn modelId="{F51F0FCF-AB53-4932-9AB0-AA77F258A430}" srcId="{6661B9A8-40DB-4538-B0FE-AF7625578FB1}" destId="{B9163ABB-0F32-449B-B3AA-D2BE6570F310}" srcOrd="0" destOrd="0" parTransId="{26B02D89-5A48-4180-B255-2E69085FABF8}" sibTransId="{40F568C4-57E0-4D2F-B8A5-843577FE40F3}"/>
    <dgm:cxn modelId="{24EDECDB-269C-4D18-9A8E-E484F23C1362}" type="presParOf" srcId="{B2F4D7EF-8D03-4013-86DF-D9E5CB4586F3}" destId="{211AE1C5-40E7-4C21-B0F1-1F4A37302DFD}" srcOrd="0" destOrd="0" presId="urn:microsoft.com/office/officeart/2005/8/layout/hList1"/>
    <dgm:cxn modelId="{9F70CEA6-A337-4F0B-9BF5-89D770069CC6}" type="presParOf" srcId="{211AE1C5-40E7-4C21-B0F1-1F4A37302DFD}" destId="{245E3DB8-227C-4023-B965-97171EDBE338}" srcOrd="0" destOrd="0" presId="urn:microsoft.com/office/officeart/2005/8/layout/hList1"/>
    <dgm:cxn modelId="{A776C4B5-E9EE-4E91-8C05-D92FFE336921}" type="presParOf" srcId="{211AE1C5-40E7-4C21-B0F1-1F4A37302DFD}" destId="{303BDB03-A9A2-4C3C-93BE-B63D479672FE}" srcOrd="1" destOrd="0" presId="urn:microsoft.com/office/officeart/2005/8/layout/hList1"/>
    <dgm:cxn modelId="{7A526E10-BAE2-4746-ADA4-0EEC279BEC31}" type="presParOf" srcId="{B2F4D7EF-8D03-4013-86DF-D9E5CB4586F3}" destId="{18B9E724-8CF9-49A3-9AE5-41E79C2C0C56}" srcOrd="1" destOrd="0" presId="urn:microsoft.com/office/officeart/2005/8/layout/hList1"/>
    <dgm:cxn modelId="{80E6F184-9F89-4A6A-8023-32786440855E}" type="presParOf" srcId="{B2F4D7EF-8D03-4013-86DF-D9E5CB4586F3}" destId="{B125146D-4783-4538-8AC0-9EEFD412D55E}" srcOrd="2" destOrd="0" presId="urn:microsoft.com/office/officeart/2005/8/layout/hList1"/>
    <dgm:cxn modelId="{22E7525F-C241-4013-AFA2-44BFC3CB61CE}" type="presParOf" srcId="{B125146D-4783-4538-8AC0-9EEFD412D55E}" destId="{2921CA38-E499-468B-BF00-A58BAAF0CD29}" srcOrd="0" destOrd="0" presId="urn:microsoft.com/office/officeart/2005/8/layout/hList1"/>
    <dgm:cxn modelId="{35362536-AEE1-4915-B635-189EBD26104A}" type="presParOf" srcId="{B125146D-4783-4538-8AC0-9EEFD412D55E}" destId="{C6DDF816-D78C-46B8-BE6D-650C91DD1D2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61B9A8-40DB-4538-B0FE-AF7625578FB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B9163ABB-0F32-449B-B3AA-D2BE6570F310}">
      <dgm:prSet phldrT="[Texto]"/>
      <dgm:spPr/>
      <dgm:t>
        <a:bodyPr/>
        <a:lstStyle/>
        <a:p>
          <a:r>
            <a:rPr lang="es-AR" dirty="0" smtClean="0"/>
            <a:t>Lo que NO quiero atraer</a:t>
          </a:r>
          <a:endParaRPr lang="es-AR" dirty="0"/>
        </a:p>
      </dgm:t>
    </dgm:pt>
    <dgm:pt modelId="{26B02D89-5A48-4180-B255-2E69085FABF8}" type="parTrans" cxnId="{F51F0FCF-AB53-4932-9AB0-AA77F258A430}">
      <dgm:prSet/>
      <dgm:spPr/>
      <dgm:t>
        <a:bodyPr/>
        <a:lstStyle/>
        <a:p>
          <a:endParaRPr lang="es-AR"/>
        </a:p>
      </dgm:t>
    </dgm:pt>
    <dgm:pt modelId="{40F568C4-57E0-4D2F-B8A5-843577FE40F3}" type="sibTrans" cxnId="{F51F0FCF-AB53-4932-9AB0-AA77F258A430}">
      <dgm:prSet/>
      <dgm:spPr/>
      <dgm:t>
        <a:bodyPr/>
        <a:lstStyle/>
        <a:p>
          <a:endParaRPr lang="es-AR"/>
        </a:p>
      </dgm:t>
    </dgm:pt>
    <dgm:pt modelId="{731A52AA-E496-4953-9D91-FDBD6DB25F14}">
      <dgm:prSet phldrT="[Texto]"/>
      <dgm:spPr/>
      <dgm:t>
        <a:bodyPr/>
        <a:lstStyle/>
        <a:p>
          <a:r>
            <a:rPr lang="es-AR" dirty="0" smtClean="0"/>
            <a:t>Discusiones con la gente que trabajo</a:t>
          </a:r>
          <a:endParaRPr lang="es-AR" dirty="0"/>
        </a:p>
      </dgm:t>
    </dgm:pt>
    <dgm:pt modelId="{B55CD69B-AE20-42BA-9139-89C9F7169E5F}" type="parTrans" cxnId="{E7814252-758D-4AD5-87F4-B9083A40048D}">
      <dgm:prSet/>
      <dgm:spPr/>
      <dgm:t>
        <a:bodyPr/>
        <a:lstStyle/>
        <a:p>
          <a:endParaRPr lang="es-AR"/>
        </a:p>
      </dgm:t>
    </dgm:pt>
    <dgm:pt modelId="{7DDEAF7C-686B-457B-A58F-356DE66BA702}" type="sibTrans" cxnId="{E7814252-758D-4AD5-87F4-B9083A40048D}">
      <dgm:prSet/>
      <dgm:spPr/>
      <dgm:t>
        <a:bodyPr/>
        <a:lstStyle/>
        <a:p>
          <a:endParaRPr lang="es-AR"/>
        </a:p>
      </dgm:t>
    </dgm:pt>
    <dgm:pt modelId="{C7A1EEA4-5378-4542-8159-67075F484B3A}">
      <dgm:prSet phldrT="[Texto]"/>
      <dgm:spPr/>
      <dgm:t>
        <a:bodyPr/>
        <a:lstStyle/>
        <a:p>
          <a:r>
            <a:rPr lang="es-AR" dirty="0" smtClean="0"/>
            <a:t>Afirmaciones Positivas</a:t>
          </a:r>
          <a:endParaRPr lang="es-AR" dirty="0"/>
        </a:p>
      </dgm:t>
    </dgm:pt>
    <dgm:pt modelId="{127F7B39-FF5F-48ED-ABAC-A1E123CB63BD}" type="parTrans" cxnId="{D5543C44-AF1E-4172-9F73-B83EE149CA76}">
      <dgm:prSet/>
      <dgm:spPr/>
      <dgm:t>
        <a:bodyPr/>
        <a:lstStyle/>
        <a:p>
          <a:endParaRPr lang="es-AR"/>
        </a:p>
      </dgm:t>
    </dgm:pt>
    <dgm:pt modelId="{9B32F001-1165-4159-BAF4-12C9BC47DCBF}" type="sibTrans" cxnId="{D5543C44-AF1E-4172-9F73-B83EE149CA76}">
      <dgm:prSet/>
      <dgm:spPr/>
      <dgm:t>
        <a:bodyPr/>
        <a:lstStyle/>
        <a:p>
          <a:endParaRPr lang="es-AR"/>
        </a:p>
      </dgm:t>
    </dgm:pt>
    <dgm:pt modelId="{64D5C50A-A9E3-4127-A3AD-82C8D006D794}">
      <dgm:prSet phldrT="[Texto]"/>
      <dgm:spPr/>
      <dgm:t>
        <a:bodyPr/>
        <a:lstStyle/>
        <a:p>
          <a:r>
            <a:rPr lang="es-AR" dirty="0" smtClean="0"/>
            <a:t>Tener un clima armonioso con al gente que trabajo</a:t>
          </a:r>
          <a:endParaRPr lang="es-AR" dirty="0"/>
        </a:p>
      </dgm:t>
    </dgm:pt>
    <dgm:pt modelId="{67D53EC2-2D12-4A78-AF2B-15E7BA65C4AD}" type="parTrans" cxnId="{52CD73D0-4207-424D-92F3-529B774147E8}">
      <dgm:prSet/>
      <dgm:spPr/>
      <dgm:t>
        <a:bodyPr/>
        <a:lstStyle/>
        <a:p>
          <a:endParaRPr lang="es-AR"/>
        </a:p>
      </dgm:t>
    </dgm:pt>
    <dgm:pt modelId="{FCF5EAB8-D12B-4020-BF35-9F44C751ADA1}" type="sibTrans" cxnId="{52CD73D0-4207-424D-92F3-529B774147E8}">
      <dgm:prSet/>
      <dgm:spPr/>
      <dgm:t>
        <a:bodyPr/>
        <a:lstStyle/>
        <a:p>
          <a:endParaRPr lang="es-AR"/>
        </a:p>
      </dgm:t>
    </dgm:pt>
    <dgm:pt modelId="{6D86AB62-7325-4C8E-80FA-609ACA43486D}">
      <dgm:prSet phldrT="[Texto]"/>
      <dgm:spPr/>
      <dgm:t>
        <a:bodyPr/>
        <a:lstStyle/>
        <a:p>
          <a:r>
            <a:rPr lang="es-AR" dirty="0" smtClean="0"/>
            <a:t>Malos negocios</a:t>
          </a:r>
          <a:endParaRPr lang="es-AR" dirty="0"/>
        </a:p>
      </dgm:t>
    </dgm:pt>
    <dgm:pt modelId="{3132B84B-B132-48B5-B2E2-A118B68E2162}" type="parTrans" cxnId="{1B892A37-E39E-4E56-8B13-5DFC82619C10}">
      <dgm:prSet/>
      <dgm:spPr/>
      <dgm:t>
        <a:bodyPr/>
        <a:lstStyle/>
        <a:p>
          <a:endParaRPr lang="es-AR"/>
        </a:p>
      </dgm:t>
    </dgm:pt>
    <dgm:pt modelId="{AF9D650E-3115-459D-81D2-85BE60B956AD}" type="sibTrans" cxnId="{1B892A37-E39E-4E56-8B13-5DFC82619C10}">
      <dgm:prSet/>
      <dgm:spPr/>
      <dgm:t>
        <a:bodyPr/>
        <a:lstStyle/>
        <a:p>
          <a:endParaRPr lang="es-AR"/>
        </a:p>
      </dgm:t>
    </dgm:pt>
    <dgm:pt modelId="{B52C9694-4E60-4FC0-A5D2-72DFCADB0A51}">
      <dgm:prSet phldrT="[Texto]"/>
      <dgm:spPr/>
      <dgm:t>
        <a:bodyPr/>
        <a:lstStyle/>
        <a:p>
          <a:endParaRPr lang="es-AR" dirty="0"/>
        </a:p>
      </dgm:t>
    </dgm:pt>
    <dgm:pt modelId="{2E57B3C2-F6F3-4A12-AE76-0836FADA78D4}" type="parTrans" cxnId="{C4A8A632-A692-43EE-87D5-674442149058}">
      <dgm:prSet/>
      <dgm:spPr/>
      <dgm:t>
        <a:bodyPr/>
        <a:lstStyle/>
        <a:p>
          <a:endParaRPr lang="es-AR"/>
        </a:p>
      </dgm:t>
    </dgm:pt>
    <dgm:pt modelId="{C33DACA8-4D02-4EB0-B029-F1C0C6E1F4E1}" type="sibTrans" cxnId="{C4A8A632-A692-43EE-87D5-674442149058}">
      <dgm:prSet/>
      <dgm:spPr/>
      <dgm:t>
        <a:bodyPr/>
        <a:lstStyle/>
        <a:p>
          <a:endParaRPr lang="es-AR"/>
        </a:p>
      </dgm:t>
    </dgm:pt>
    <dgm:pt modelId="{3CC46ADD-55A7-4C63-8132-C2074BDF84BF}">
      <dgm:prSet phldrT="[Texto]"/>
      <dgm:spPr/>
      <dgm:t>
        <a:bodyPr/>
        <a:lstStyle/>
        <a:p>
          <a:r>
            <a:rPr lang="es-AR" dirty="0" smtClean="0"/>
            <a:t>Buenos Negocios</a:t>
          </a:r>
          <a:endParaRPr lang="es-AR" dirty="0"/>
        </a:p>
      </dgm:t>
    </dgm:pt>
    <dgm:pt modelId="{D342A5E6-B344-48CC-BB18-4B23B5694D61}" type="parTrans" cxnId="{E12EE69F-A441-4A71-B6B1-312F011FFA8E}">
      <dgm:prSet/>
      <dgm:spPr/>
    </dgm:pt>
    <dgm:pt modelId="{2CD46133-61DB-486C-B5C0-D0C079D1BCD3}" type="sibTrans" cxnId="{E12EE69F-A441-4A71-B6B1-312F011FFA8E}">
      <dgm:prSet/>
      <dgm:spPr/>
    </dgm:pt>
    <dgm:pt modelId="{B2F4D7EF-8D03-4013-86DF-D9E5CB4586F3}" type="pres">
      <dgm:prSet presAssocID="{6661B9A8-40DB-4538-B0FE-AF7625578FB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211AE1C5-40E7-4C21-B0F1-1F4A37302DFD}" type="pres">
      <dgm:prSet presAssocID="{B9163ABB-0F32-449B-B3AA-D2BE6570F310}" presName="composite" presStyleCnt="0"/>
      <dgm:spPr/>
    </dgm:pt>
    <dgm:pt modelId="{245E3DB8-227C-4023-B965-97171EDBE338}" type="pres">
      <dgm:prSet presAssocID="{B9163ABB-0F32-449B-B3AA-D2BE6570F31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03BDB03-A9A2-4C3C-93BE-B63D479672FE}" type="pres">
      <dgm:prSet presAssocID="{B9163ABB-0F32-449B-B3AA-D2BE6570F310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8B9E724-8CF9-49A3-9AE5-41E79C2C0C56}" type="pres">
      <dgm:prSet presAssocID="{40F568C4-57E0-4D2F-B8A5-843577FE40F3}" presName="space" presStyleCnt="0"/>
      <dgm:spPr/>
    </dgm:pt>
    <dgm:pt modelId="{B125146D-4783-4538-8AC0-9EEFD412D55E}" type="pres">
      <dgm:prSet presAssocID="{C7A1EEA4-5378-4542-8159-67075F484B3A}" presName="composite" presStyleCnt="0"/>
      <dgm:spPr/>
    </dgm:pt>
    <dgm:pt modelId="{2921CA38-E499-468B-BF00-A58BAAF0CD29}" type="pres">
      <dgm:prSet presAssocID="{C7A1EEA4-5378-4542-8159-67075F484B3A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6DDF816-D78C-46B8-BE6D-650C91DD1D2F}" type="pres">
      <dgm:prSet presAssocID="{C7A1EEA4-5378-4542-8159-67075F484B3A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AE069869-252B-4D15-93D5-2CBF8E28967B}" type="presOf" srcId="{6D86AB62-7325-4C8E-80FA-609ACA43486D}" destId="{303BDB03-A9A2-4C3C-93BE-B63D479672FE}" srcOrd="0" destOrd="2" presId="urn:microsoft.com/office/officeart/2005/8/layout/hList1"/>
    <dgm:cxn modelId="{D5C413CB-7571-4BB9-BBD7-FFAC0FC1D504}" type="presOf" srcId="{B52C9694-4E60-4FC0-A5D2-72DFCADB0A51}" destId="{303BDB03-A9A2-4C3C-93BE-B63D479672FE}" srcOrd="0" destOrd="1" presId="urn:microsoft.com/office/officeart/2005/8/layout/hList1"/>
    <dgm:cxn modelId="{E12EE69F-A441-4A71-B6B1-312F011FFA8E}" srcId="{C7A1EEA4-5378-4542-8159-67075F484B3A}" destId="{3CC46ADD-55A7-4C63-8132-C2074BDF84BF}" srcOrd="1" destOrd="0" parTransId="{D342A5E6-B344-48CC-BB18-4B23B5694D61}" sibTransId="{2CD46133-61DB-486C-B5C0-D0C079D1BCD3}"/>
    <dgm:cxn modelId="{B917CAF4-EBB2-468D-8FA2-6B1BB4168907}" type="presOf" srcId="{3CC46ADD-55A7-4C63-8132-C2074BDF84BF}" destId="{C6DDF816-D78C-46B8-BE6D-650C91DD1D2F}" srcOrd="0" destOrd="1" presId="urn:microsoft.com/office/officeart/2005/8/layout/hList1"/>
    <dgm:cxn modelId="{85B69143-7CBF-4215-830B-B3C692630C4F}" type="presOf" srcId="{731A52AA-E496-4953-9D91-FDBD6DB25F14}" destId="{303BDB03-A9A2-4C3C-93BE-B63D479672FE}" srcOrd="0" destOrd="0" presId="urn:microsoft.com/office/officeart/2005/8/layout/hList1"/>
    <dgm:cxn modelId="{1B892A37-E39E-4E56-8B13-5DFC82619C10}" srcId="{B9163ABB-0F32-449B-B3AA-D2BE6570F310}" destId="{6D86AB62-7325-4C8E-80FA-609ACA43486D}" srcOrd="2" destOrd="0" parTransId="{3132B84B-B132-48B5-B2E2-A118B68E2162}" sibTransId="{AF9D650E-3115-459D-81D2-85BE60B956AD}"/>
    <dgm:cxn modelId="{D1C7C85D-EB62-4F39-A6F2-6854EBF67A98}" type="presOf" srcId="{B9163ABB-0F32-449B-B3AA-D2BE6570F310}" destId="{245E3DB8-227C-4023-B965-97171EDBE338}" srcOrd="0" destOrd="0" presId="urn:microsoft.com/office/officeart/2005/8/layout/hList1"/>
    <dgm:cxn modelId="{52CD73D0-4207-424D-92F3-529B774147E8}" srcId="{C7A1EEA4-5378-4542-8159-67075F484B3A}" destId="{64D5C50A-A9E3-4127-A3AD-82C8D006D794}" srcOrd="0" destOrd="0" parTransId="{67D53EC2-2D12-4A78-AF2B-15E7BA65C4AD}" sibTransId="{FCF5EAB8-D12B-4020-BF35-9F44C751ADA1}"/>
    <dgm:cxn modelId="{C4A8A632-A692-43EE-87D5-674442149058}" srcId="{B9163ABB-0F32-449B-B3AA-D2BE6570F310}" destId="{B52C9694-4E60-4FC0-A5D2-72DFCADB0A51}" srcOrd="1" destOrd="0" parTransId="{2E57B3C2-F6F3-4A12-AE76-0836FADA78D4}" sibTransId="{C33DACA8-4D02-4EB0-B029-F1C0C6E1F4E1}"/>
    <dgm:cxn modelId="{2FF8E81B-9FB9-4281-8CB1-3B7CDDA21583}" type="presOf" srcId="{6661B9A8-40DB-4538-B0FE-AF7625578FB1}" destId="{B2F4D7EF-8D03-4013-86DF-D9E5CB4586F3}" srcOrd="0" destOrd="0" presId="urn:microsoft.com/office/officeart/2005/8/layout/hList1"/>
    <dgm:cxn modelId="{3E21EA4F-45FF-4244-ABCA-B99F06CDCC0E}" type="presOf" srcId="{64D5C50A-A9E3-4127-A3AD-82C8D006D794}" destId="{C6DDF816-D78C-46B8-BE6D-650C91DD1D2F}" srcOrd="0" destOrd="0" presId="urn:microsoft.com/office/officeart/2005/8/layout/hList1"/>
    <dgm:cxn modelId="{F51F0FCF-AB53-4932-9AB0-AA77F258A430}" srcId="{6661B9A8-40DB-4538-B0FE-AF7625578FB1}" destId="{B9163ABB-0F32-449B-B3AA-D2BE6570F310}" srcOrd="0" destOrd="0" parTransId="{26B02D89-5A48-4180-B255-2E69085FABF8}" sibTransId="{40F568C4-57E0-4D2F-B8A5-843577FE40F3}"/>
    <dgm:cxn modelId="{D5543C44-AF1E-4172-9F73-B83EE149CA76}" srcId="{6661B9A8-40DB-4538-B0FE-AF7625578FB1}" destId="{C7A1EEA4-5378-4542-8159-67075F484B3A}" srcOrd="1" destOrd="0" parTransId="{127F7B39-FF5F-48ED-ABAC-A1E123CB63BD}" sibTransId="{9B32F001-1165-4159-BAF4-12C9BC47DCBF}"/>
    <dgm:cxn modelId="{5391E1D3-DFA0-42B3-B726-715236E7377A}" type="presOf" srcId="{C7A1EEA4-5378-4542-8159-67075F484B3A}" destId="{2921CA38-E499-468B-BF00-A58BAAF0CD29}" srcOrd="0" destOrd="0" presId="urn:microsoft.com/office/officeart/2005/8/layout/hList1"/>
    <dgm:cxn modelId="{E7814252-758D-4AD5-87F4-B9083A40048D}" srcId="{B9163ABB-0F32-449B-B3AA-D2BE6570F310}" destId="{731A52AA-E496-4953-9D91-FDBD6DB25F14}" srcOrd="0" destOrd="0" parTransId="{B55CD69B-AE20-42BA-9139-89C9F7169E5F}" sibTransId="{7DDEAF7C-686B-457B-A58F-356DE66BA702}"/>
    <dgm:cxn modelId="{8D263991-B234-4AE9-B361-BBBCE7125338}" type="presParOf" srcId="{B2F4D7EF-8D03-4013-86DF-D9E5CB4586F3}" destId="{211AE1C5-40E7-4C21-B0F1-1F4A37302DFD}" srcOrd="0" destOrd="0" presId="urn:microsoft.com/office/officeart/2005/8/layout/hList1"/>
    <dgm:cxn modelId="{A2EDEA13-4335-42B5-ADCB-7545B86CAEA2}" type="presParOf" srcId="{211AE1C5-40E7-4C21-B0F1-1F4A37302DFD}" destId="{245E3DB8-227C-4023-B965-97171EDBE338}" srcOrd="0" destOrd="0" presId="urn:microsoft.com/office/officeart/2005/8/layout/hList1"/>
    <dgm:cxn modelId="{C984EF6D-0FD6-443F-A2D7-98E8DA4D1C03}" type="presParOf" srcId="{211AE1C5-40E7-4C21-B0F1-1F4A37302DFD}" destId="{303BDB03-A9A2-4C3C-93BE-B63D479672FE}" srcOrd="1" destOrd="0" presId="urn:microsoft.com/office/officeart/2005/8/layout/hList1"/>
    <dgm:cxn modelId="{3AF72883-A7E1-46DA-A0C4-79B855FAFB16}" type="presParOf" srcId="{B2F4D7EF-8D03-4013-86DF-D9E5CB4586F3}" destId="{18B9E724-8CF9-49A3-9AE5-41E79C2C0C56}" srcOrd="1" destOrd="0" presId="urn:microsoft.com/office/officeart/2005/8/layout/hList1"/>
    <dgm:cxn modelId="{561AE92D-94F6-4CF3-BC39-05F23B43903B}" type="presParOf" srcId="{B2F4D7EF-8D03-4013-86DF-D9E5CB4586F3}" destId="{B125146D-4783-4538-8AC0-9EEFD412D55E}" srcOrd="2" destOrd="0" presId="urn:microsoft.com/office/officeart/2005/8/layout/hList1"/>
    <dgm:cxn modelId="{D97699C4-94F7-4073-A98A-9E836F1655E2}" type="presParOf" srcId="{B125146D-4783-4538-8AC0-9EEFD412D55E}" destId="{2921CA38-E499-468B-BF00-A58BAAF0CD29}" srcOrd="0" destOrd="0" presId="urn:microsoft.com/office/officeart/2005/8/layout/hList1"/>
    <dgm:cxn modelId="{A2E8516A-F00A-488F-9D1F-1CF10278AECD}" type="presParOf" srcId="{B125146D-4783-4538-8AC0-9EEFD412D55E}" destId="{C6DDF816-D78C-46B8-BE6D-650C91DD1D2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5E3DB8-227C-4023-B965-97171EDBE338}">
      <dsp:nvSpPr>
        <dsp:cNvPr id="0" name=""/>
        <dsp:cNvSpPr/>
      </dsp:nvSpPr>
      <dsp:spPr>
        <a:xfrm>
          <a:off x="36" y="89425"/>
          <a:ext cx="3533068" cy="10519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900" kern="1200" dirty="0" smtClean="0"/>
            <a:t>Lo que NO quiero atraer</a:t>
          </a:r>
          <a:endParaRPr lang="es-AR" sz="2900" kern="1200" dirty="0"/>
        </a:p>
      </dsp:txBody>
      <dsp:txXfrm>
        <a:off x="36" y="89425"/>
        <a:ext cx="3533068" cy="1051960"/>
      </dsp:txXfrm>
    </dsp:sp>
    <dsp:sp modelId="{303BDB03-A9A2-4C3C-93BE-B63D479672FE}">
      <dsp:nvSpPr>
        <dsp:cNvPr id="0" name=""/>
        <dsp:cNvSpPr/>
      </dsp:nvSpPr>
      <dsp:spPr>
        <a:xfrm>
          <a:off x="36" y="1141385"/>
          <a:ext cx="3533068" cy="30896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900" kern="1200" dirty="0" smtClean="0"/>
            <a:t>Discusiones con la gente que trabajo</a:t>
          </a:r>
          <a:endParaRPr lang="es-AR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900" kern="1200" dirty="0" smtClean="0"/>
            <a:t>Malos negocios</a:t>
          </a:r>
          <a:endParaRPr lang="es-AR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AR" sz="2900" kern="1200"/>
        </a:p>
      </dsp:txBody>
      <dsp:txXfrm>
        <a:off x="36" y="1141385"/>
        <a:ext cx="3533068" cy="3089669"/>
      </dsp:txXfrm>
    </dsp:sp>
    <dsp:sp modelId="{2921CA38-E499-468B-BF00-A58BAAF0CD29}">
      <dsp:nvSpPr>
        <dsp:cNvPr id="0" name=""/>
        <dsp:cNvSpPr/>
      </dsp:nvSpPr>
      <dsp:spPr>
        <a:xfrm>
          <a:off x="4027734" y="89425"/>
          <a:ext cx="3533068" cy="10519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900" kern="1200" dirty="0" smtClean="0"/>
            <a:t>Lo que SI quiero atraer</a:t>
          </a:r>
          <a:endParaRPr lang="es-AR" sz="2900" kern="1200" dirty="0"/>
        </a:p>
      </dsp:txBody>
      <dsp:txXfrm>
        <a:off x="4027734" y="89425"/>
        <a:ext cx="3533068" cy="1051960"/>
      </dsp:txXfrm>
    </dsp:sp>
    <dsp:sp modelId="{C6DDF816-D78C-46B8-BE6D-650C91DD1D2F}">
      <dsp:nvSpPr>
        <dsp:cNvPr id="0" name=""/>
        <dsp:cNvSpPr/>
      </dsp:nvSpPr>
      <dsp:spPr>
        <a:xfrm>
          <a:off x="4027734" y="1141385"/>
          <a:ext cx="3533068" cy="30896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900" kern="1200" dirty="0" smtClean="0"/>
            <a:t>Dinero</a:t>
          </a:r>
          <a:endParaRPr lang="es-AR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900" kern="1200" dirty="0" smtClean="0"/>
            <a:t>Entusiasmo con mi equipo de trabajo</a:t>
          </a:r>
          <a:endParaRPr lang="es-AR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900" kern="1200" dirty="0" smtClean="0"/>
            <a:t>Nuevos Proyectos</a:t>
          </a:r>
          <a:endParaRPr lang="es-AR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900" kern="1200" dirty="0" smtClean="0"/>
            <a:t>Etc.</a:t>
          </a:r>
          <a:endParaRPr lang="es-AR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AR" sz="2900" kern="1200"/>
        </a:p>
      </dsp:txBody>
      <dsp:txXfrm>
        <a:off x="4027734" y="1141385"/>
        <a:ext cx="3533068" cy="308966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5E3DB8-227C-4023-B965-97171EDBE338}">
      <dsp:nvSpPr>
        <dsp:cNvPr id="0" name=""/>
        <dsp:cNvSpPr/>
      </dsp:nvSpPr>
      <dsp:spPr>
        <a:xfrm>
          <a:off x="36" y="171093"/>
          <a:ext cx="3533068" cy="11674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200" kern="1200" dirty="0" smtClean="0"/>
            <a:t>Lo que NO quiero atraer</a:t>
          </a:r>
          <a:endParaRPr lang="es-AR" sz="3200" kern="1200" dirty="0"/>
        </a:p>
      </dsp:txBody>
      <dsp:txXfrm>
        <a:off x="36" y="171093"/>
        <a:ext cx="3533068" cy="1167413"/>
      </dsp:txXfrm>
    </dsp:sp>
    <dsp:sp modelId="{303BDB03-A9A2-4C3C-93BE-B63D479672FE}">
      <dsp:nvSpPr>
        <dsp:cNvPr id="0" name=""/>
        <dsp:cNvSpPr/>
      </dsp:nvSpPr>
      <dsp:spPr>
        <a:xfrm>
          <a:off x="36" y="1338506"/>
          <a:ext cx="3533068" cy="2810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3200" kern="1200" dirty="0" smtClean="0"/>
            <a:t>Discusiones con la gente que trabajo</a:t>
          </a:r>
          <a:endParaRPr lang="es-AR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AR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3200" kern="1200" dirty="0" smtClean="0"/>
            <a:t>Malos negocios</a:t>
          </a:r>
          <a:endParaRPr lang="es-AR" sz="3200" kern="1200" dirty="0"/>
        </a:p>
      </dsp:txBody>
      <dsp:txXfrm>
        <a:off x="36" y="1338506"/>
        <a:ext cx="3533068" cy="2810880"/>
      </dsp:txXfrm>
    </dsp:sp>
    <dsp:sp modelId="{2921CA38-E499-468B-BF00-A58BAAF0CD29}">
      <dsp:nvSpPr>
        <dsp:cNvPr id="0" name=""/>
        <dsp:cNvSpPr/>
      </dsp:nvSpPr>
      <dsp:spPr>
        <a:xfrm>
          <a:off x="4027734" y="171093"/>
          <a:ext cx="3533068" cy="11674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200" kern="1200" dirty="0" smtClean="0"/>
            <a:t>Afirmaciones Positivas</a:t>
          </a:r>
          <a:endParaRPr lang="es-AR" sz="3200" kern="1200" dirty="0"/>
        </a:p>
      </dsp:txBody>
      <dsp:txXfrm>
        <a:off x="4027734" y="171093"/>
        <a:ext cx="3533068" cy="1167413"/>
      </dsp:txXfrm>
    </dsp:sp>
    <dsp:sp modelId="{C6DDF816-D78C-46B8-BE6D-650C91DD1D2F}">
      <dsp:nvSpPr>
        <dsp:cNvPr id="0" name=""/>
        <dsp:cNvSpPr/>
      </dsp:nvSpPr>
      <dsp:spPr>
        <a:xfrm>
          <a:off x="4027734" y="1338506"/>
          <a:ext cx="3533068" cy="2810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3200" kern="1200" dirty="0" smtClean="0"/>
            <a:t>Tener un clima armonioso con al gente que trabajo</a:t>
          </a:r>
          <a:endParaRPr lang="es-AR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3200" kern="1200" dirty="0" smtClean="0"/>
            <a:t>Buenos Negocios</a:t>
          </a:r>
          <a:endParaRPr lang="es-AR" sz="3200" kern="1200" dirty="0"/>
        </a:p>
      </dsp:txBody>
      <dsp:txXfrm>
        <a:off x="4027734" y="1338506"/>
        <a:ext cx="3533068" cy="2810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r">
              <a:defRPr sz="1200"/>
            </a:lvl1pPr>
          </a:lstStyle>
          <a:p>
            <a:fld id="{B76BBF00-69E8-494A-AC2A-7F7BBD304359}" type="datetimeFigureOut">
              <a:rPr lang="es-AR" smtClean="0"/>
              <a:pPr/>
              <a:t>01/07/2015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r">
              <a:defRPr sz="1200"/>
            </a:lvl1pPr>
          </a:lstStyle>
          <a:p>
            <a:fld id="{B6EBBCD7-344A-42DE-BCB8-113CC40430B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r">
              <a:defRPr sz="1200"/>
            </a:lvl1pPr>
          </a:lstStyle>
          <a:p>
            <a:fld id="{ED2CF670-5B18-41B1-9A56-E7EB7022EFA3}" type="datetimeFigureOut">
              <a:rPr lang="es-AR" smtClean="0"/>
              <a:pPr/>
              <a:t>01/07/2015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14" tIns="47407" rIns="94814" bIns="47407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182" y="4612601"/>
            <a:ext cx="5505450" cy="4369832"/>
          </a:xfrm>
          <a:prstGeom prst="rect">
            <a:avLst/>
          </a:prstGeom>
        </p:spPr>
        <p:txBody>
          <a:bodyPr vert="horz" lIns="94814" tIns="47407" rIns="94814" bIns="47407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r">
              <a:defRPr sz="1200"/>
            </a:lvl1pPr>
          </a:lstStyle>
          <a:p>
            <a:fld id="{90C7578C-1606-4192-BBD9-6432719D4D5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7578C-1606-4192-BBD9-6432719D4D56}" type="slidenum">
              <a:rPr lang="es-AR" smtClean="0"/>
              <a:pPr/>
              <a:t>1</a:t>
            </a:fld>
            <a:endParaRPr lang="es-A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7578C-1606-4192-BBD9-6432719D4D56}" type="slidenum">
              <a:rPr lang="es-AR" smtClean="0"/>
              <a:pPr/>
              <a:t>11</a:t>
            </a:fld>
            <a:endParaRPr lang="es-A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7578C-1606-4192-BBD9-6432719D4D56}" type="slidenum">
              <a:rPr lang="es-AR" smtClean="0"/>
              <a:pPr/>
              <a:t>12</a:t>
            </a:fld>
            <a:endParaRPr lang="es-A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48141">
              <a:defRPr/>
            </a:pPr>
            <a:endParaRPr lang="es-AR" dirty="0" smtClean="0"/>
          </a:p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7578C-1606-4192-BBD9-6432719D4D56}" type="slidenum">
              <a:rPr lang="es-AR" smtClean="0"/>
              <a:pPr/>
              <a:t>13</a:t>
            </a:fld>
            <a:endParaRPr lang="es-A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7578C-1606-4192-BBD9-6432719D4D56}" type="slidenum">
              <a:rPr lang="es-AR" smtClean="0"/>
              <a:pPr/>
              <a:t>14</a:t>
            </a:fld>
            <a:endParaRPr lang="es-A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7578C-1606-4192-BBD9-6432719D4D56}" type="slidenum">
              <a:rPr lang="es-AR" smtClean="0"/>
              <a:pPr/>
              <a:t>15</a:t>
            </a:fld>
            <a:endParaRPr lang="es-A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7578C-1606-4192-BBD9-6432719D4D56}" type="slidenum">
              <a:rPr lang="es-AR" smtClean="0"/>
              <a:pPr/>
              <a:t>16</a:t>
            </a:fld>
            <a:endParaRPr lang="es-A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7578C-1606-4192-BBD9-6432719D4D56}" type="slidenum">
              <a:rPr lang="es-AR" smtClean="0"/>
              <a:pPr/>
              <a:t>17</a:t>
            </a:fld>
            <a:endParaRPr lang="es-A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7578C-1606-4192-BBD9-6432719D4D56}" type="slidenum">
              <a:rPr lang="es-AR" smtClean="0"/>
              <a:pPr/>
              <a:t>18</a:t>
            </a:fld>
            <a:endParaRPr lang="es-A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7578C-1606-4192-BBD9-6432719D4D56}" type="slidenum">
              <a:rPr lang="es-AR" smtClean="0"/>
              <a:pPr/>
              <a:t>19</a:t>
            </a:fld>
            <a:endParaRPr lang="es-A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48141">
              <a:defRPr/>
            </a:pPr>
            <a:endParaRPr lang="es-AR" dirty="0" smtClean="0"/>
          </a:p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7578C-1606-4192-BBD9-6432719D4D56}" type="slidenum">
              <a:rPr lang="es-AR" smtClean="0"/>
              <a:pPr/>
              <a:t>20</a:t>
            </a:fld>
            <a:endParaRPr lang="es-A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baseline="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7578C-1606-4192-BBD9-6432719D4D56}" type="slidenum">
              <a:rPr lang="es-AR" smtClean="0"/>
              <a:pPr/>
              <a:t>2</a:t>
            </a:fld>
            <a:endParaRPr lang="es-A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48141">
              <a:defRPr/>
            </a:pPr>
            <a:endParaRPr lang="es-AR" dirty="0" smtClean="0"/>
          </a:p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7578C-1606-4192-BBD9-6432719D4D56}" type="slidenum">
              <a:rPr lang="es-AR" smtClean="0"/>
              <a:pPr/>
              <a:t>21</a:t>
            </a:fld>
            <a:endParaRPr lang="es-A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7578C-1606-4192-BBD9-6432719D4D56}" type="slidenum">
              <a:rPr lang="es-AR" smtClean="0"/>
              <a:pPr/>
              <a:t>22</a:t>
            </a:fld>
            <a:endParaRPr lang="es-A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7578C-1606-4192-BBD9-6432719D4D56}" type="slidenum">
              <a:rPr lang="es-AR" smtClean="0"/>
              <a:pPr/>
              <a:t>23</a:t>
            </a:fld>
            <a:endParaRPr lang="es-A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7578C-1606-4192-BBD9-6432719D4D56}" type="slidenum">
              <a:rPr lang="es-AR" smtClean="0"/>
              <a:pPr/>
              <a:t>24</a:t>
            </a:fld>
            <a:endParaRPr lang="es-A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baseline="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7578C-1606-4192-BBD9-6432719D4D56}" type="slidenum">
              <a:rPr lang="es-AR" smtClean="0"/>
              <a:pPr/>
              <a:t>3</a:t>
            </a:fld>
            <a:endParaRPr lang="es-A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7578C-1606-4192-BBD9-6432719D4D56}" type="slidenum">
              <a:rPr lang="es-AR" smtClean="0"/>
              <a:pPr/>
              <a:t>4</a:t>
            </a:fld>
            <a:endParaRPr lang="es-A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7578C-1606-4192-BBD9-6432719D4D56}" type="slidenum">
              <a:rPr lang="es-AR" smtClean="0"/>
              <a:pPr/>
              <a:t>5</a:t>
            </a:fld>
            <a:endParaRPr lang="es-A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7578C-1606-4192-BBD9-6432719D4D56}" type="slidenum">
              <a:rPr lang="es-AR" smtClean="0"/>
              <a:pPr/>
              <a:t>6</a:t>
            </a:fld>
            <a:endParaRPr lang="es-A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7578C-1606-4192-BBD9-6432719D4D56}" type="slidenum">
              <a:rPr lang="es-AR" smtClean="0"/>
              <a:pPr/>
              <a:t>7</a:t>
            </a:fld>
            <a:endParaRPr lang="es-A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7578C-1606-4192-BBD9-6432719D4D56}" type="slidenum">
              <a:rPr lang="es-AR" smtClean="0"/>
              <a:pPr/>
              <a:t>8</a:t>
            </a:fld>
            <a:endParaRPr lang="es-A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7578C-1606-4192-BBD9-6432719D4D56}" type="slidenum">
              <a:rPr lang="es-AR" smtClean="0"/>
              <a:pPr/>
              <a:t>9</a:t>
            </a:fld>
            <a:endParaRPr 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AR" smtClean="0"/>
              <a:t>23/06/2015</a:t>
            </a:r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Lic. Mariana Jasin</a:t>
            </a: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A0CE-9DC1-45CC-BAC4-1940BDE2B6F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AR" smtClean="0"/>
              <a:t>23/06/2015</a:t>
            </a:r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Lic. Mariana Jasin</a:t>
            </a: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A0CE-9DC1-45CC-BAC4-1940BDE2B6F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AR" smtClean="0"/>
              <a:t>23/06/2015</a:t>
            </a:r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Lic. Mariana Jasin</a:t>
            </a: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A0CE-9DC1-45CC-BAC4-1940BDE2B6F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AR" smtClean="0"/>
              <a:t>23/06/2015</a:t>
            </a:r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Lic. Mariana Jasin</a:t>
            </a: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AR" dirty="0" smtClean="0"/>
              <a:t>Lic. Mariana </a:t>
            </a:r>
            <a:r>
              <a:rPr lang="es-AR" dirty="0" err="1" smtClean="0"/>
              <a:t>Jasin</a:t>
            </a:r>
            <a:endParaRPr lang="es-A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AR" smtClean="0"/>
              <a:t>23/06/2015</a:t>
            </a:r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Lic. Mariana Jasin</a:t>
            </a: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A0CE-9DC1-45CC-BAC4-1940BDE2B6F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AR" smtClean="0"/>
              <a:t>23/06/2015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Lic. Mariana Jasin</a:t>
            </a: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A0CE-9DC1-45CC-BAC4-1940BDE2B6F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AR" smtClean="0"/>
              <a:t>23/06/2015</a:t>
            </a:r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Lic. Mariana Jasin</a:t>
            </a:r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A0CE-9DC1-45CC-BAC4-1940BDE2B6F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AR" smtClean="0"/>
              <a:t>23/06/2015</a:t>
            </a:r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Lic. Mariana Jasin</a:t>
            </a:r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A0CE-9DC1-45CC-BAC4-1940BDE2B6F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AR" smtClean="0"/>
              <a:t>23/06/2015</a:t>
            </a:r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Lic. Mariana Jasin</a:t>
            </a:r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A0CE-9DC1-45CC-BAC4-1940BDE2B6F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AR" smtClean="0"/>
              <a:t>23/06/2015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Lic. Mariana Jasin</a:t>
            </a: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A0CE-9DC1-45CC-BAC4-1940BDE2B6F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AR" smtClean="0"/>
              <a:t>23/06/2015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Lic. Mariana Jasin</a:t>
            </a: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A0CE-9DC1-45CC-BAC4-1940BDE2B6F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AR" smtClean="0"/>
              <a:t>23/06/2015</a:t>
            </a:r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AR" smtClean="0"/>
              <a:t>Lic. Mariana Jasin</a:t>
            </a: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EA0CE-9DC1-45CC-BAC4-1940BDE2B6F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4149080"/>
            <a:ext cx="7772400" cy="2406129"/>
          </a:xfrm>
        </p:spPr>
        <p:txBody>
          <a:bodyPr>
            <a:normAutofit/>
          </a:bodyPr>
          <a:lstStyle/>
          <a:p>
            <a:r>
              <a:rPr lang="es-AR" dirty="0" smtClean="0"/>
              <a:t>“</a:t>
            </a:r>
            <a:r>
              <a:rPr lang="es-AR" b="1" dirty="0" smtClean="0"/>
              <a:t>Entrenando en el hacer: el empoderamiento”</a:t>
            </a:r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539750" y="1341438"/>
            <a:ext cx="7920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2656"/>
            <a:ext cx="26955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Rectángulo"/>
          <p:cNvSpPr/>
          <p:nvPr/>
        </p:nvSpPr>
        <p:spPr>
          <a:xfrm>
            <a:off x="539552" y="1700808"/>
            <a:ext cx="37444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cap="all" dirty="0"/>
              <a:t>CICLO DE CAPACITACIÓN </a:t>
            </a:r>
            <a:endParaRPr lang="es-AR" cap="all" dirty="0" smtClean="0"/>
          </a:p>
          <a:p>
            <a:r>
              <a:rPr lang="es-AR" cap="all" dirty="0" smtClean="0"/>
              <a:t>“</a:t>
            </a:r>
            <a:r>
              <a:rPr lang="es-AR" cap="all" dirty="0"/>
              <a:t>GENERAR EMPRESAS DINÁMICAS QUE APUESTEN AL CAMBIO”</a:t>
            </a:r>
          </a:p>
        </p:txBody>
      </p:sp>
      <p:pic>
        <p:nvPicPr>
          <p:cNvPr id="1028" name="Picture 4" descr="http://www.idits.org.ar/files/pages/slide_nuevos_negocio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1556792"/>
            <a:ext cx="4394287" cy="2091075"/>
          </a:xfrm>
          <a:prstGeom prst="rect">
            <a:avLst/>
          </a:prstGeom>
          <a:noFill/>
        </p:spPr>
      </p:pic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AR" smtClean="0"/>
              <a:t>23/06/2015</a:t>
            </a:r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539750" y="1341438"/>
            <a:ext cx="7920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26955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3347864" y="404664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/>
              <a:t>“ENTRENANDO EL HACER: </a:t>
            </a:r>
            <a:r>
              <a:rPr lang="es-AR" cap="all" dirty="0" smtClean="0"/>
              <a:t>EL EMPODERAMIENTO” </a:t>
            </a:r>
            <a:endParaRPr lang="es-AR" cap="all" dirty="0"/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AR" dirty="0" smtClean="0"/>
              <a:t>A través del proceso de aprendizaje, donde transformamos el tipo de observador que somos</a:t>
            </a:r>
          </a:p>
          <a:p>
            <a:pPr marL="342900" lvl="2" indent="-342900" algn="just"/>
            <a:r>
              <a:rPr lang="es-AR" sz="3200" dirty="0" smtClean="0"/>
              <a:t>Pasar de un momento actual a donde quiero estar</a:t>
            </a:r>
          </a:p>
          <a:p>
            <a:pPr algn="just"/>
            <a:r>
              <a:rPr lang="es-AR" dirty="0" smtClean="0"/>
              <a:t>De que manera?</a:t>
            </a:r>
          </a:p>
          <a:p>
            <a:pPr lvl="1" algn="just"/>
            <a:r>
              <a:rPr lang="es-AR" dirty="0" smtClean="0"/>
              <a:t> Aprendizaje para la expansión de la capacidad de acción efectiva</a:t>
            </a:r>
          </a:p>
          <a:p>
            <a:pPr lvl="1" algn="just"/>
            <a:r>
              <a:rPr lang="es-AR" dirty="0" smtClean="0"/>
              <a:t>APRENDER: Aprendizaje  </a:t>
            </a:r>
            <a:r>
              <a:rPr lang="es-AR" dirty="0" smtClean="0">
                <a:sym typeface="Symbol"/>
              </a:rPr>
              <a:t></a:t>
            </a:r>
            <a:r>
              <a:rPr lang="es-AR" dirty="0" smtClean="0"/>
              <a:t> Acción (Acciones efectivas)</a:t>
            </a:r>
          </a:p>
          <a:p>
            <a:pPr lvl="1" algn="just"/>
            <a:r>
              <a:rPr lang="es-AR" dirty="0" smtClean="0"/>
              <a:t>Zona de Expansión (conciencia y capacidad de acción)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AR" smtClean="0"/>
              <a:t>23/06/2015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539750" y="1341438"/>
            <a:ext cx="7920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2656"/>
            <a:ext cx="26955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3347864" y="404664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/>
              <a:t>“ENTRENANDO EL HACER: </a:t>
            </a:r>
            <a:r>
              <a:rPr lang="es-AR" cap="all" dirty="0" smtClean="0"/>
              <a:t>EL EMPODERAMIENTO” </a:t>
            </a:r>
            <a:endParaRPr lang="es-AR" cap="all" dirty="0"/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i="1" dirty="0" smtClean="0"/>
              <a:t>Entonces, buenas noticias, puedo elegir!</a:t>
            </a:r>
          </a:p>
          <a:p>
            <a:r>
              <a:rPr lang="es-AR" i="1" dirty="0" smtClean="0"/>
              <a:t>El poder lo tengo yo!!</a:t>
            </a:r>
          </a:p>
          <a:p>
            <a:r>
              <a:rPr lang="es-AR" i="1" dirty="0" smtClean="0"/>
              <a:t>Como ? </a:t>
            </a:r>
          </a:p>
          <a:p>
            <a:pPr lvl="1"/>
            <a:r>
              <a:rPr lang="es-AR" i="1" dirty="0" smtClean="0"/>
              <a:t>Responsabilidad</a:t>
            </a:r>
          </a:p>
          <a:p>
            <a:pPr lvl="1"/>
            <a:r>
              <a:rPr lang="es-AR" i="1" dirty="0" smtClean="0"/>
              <a:t>Acción</a:t>
            </a:r>
          </a:p>
          <a:p>
            <a:pPr lvl="1"/>
            <a:r>
              <a:rPr lang="es-AR" i="1" dirty="0" smtClean="0"/>
              <a:t>Compromiso</a:t>
            </a:r>
          </a:p>
          <a:p>
            <a:pPr lvl="1"/>
            <a:r>
              <a:rPr lang="es-AR" i="1" dirty="0" smtClean="0"/>
              <a:t>Verdad</a:t>
            </a:r>
          </a:p>
          <a:p>
            <a:pPr lvl="1"/>
            <a:endParaRPr lang="es-AR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AR" smtClean="0"/>
              <a:t>23/06/2015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539750" y="1341438"/>
            <a:ext cx="7920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2656"/>
            <a:ext cx="26955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3347864" y="404664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/>
              <a:t>“ENTRENANDO EL HACER: </a:t>
            </a:r>
            <a:r>
              <a:rPr lang="es-AR" cap="all" dirty="0" smtClean="0"/>
              <a:t>EL EMPODERAMIENTO” </a:t>
            </a:r>
            <a:endParaRPr lang="es-AR" cap="all" dirty="0"/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>
          <a:xfrm>
            <a:off x="323528" y="1556792"/>
            <a:ext cx="8640960" cy="489654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s-AR" b="1" i="1" u="sng" dirty="0" smtClean="0"/>
              <a:t>Entonces, nos ponemos en acción!</a:t>
            </a:r>
          </a:p>
          <a:p>
            <a:pPr marL="514350" indent="-514350">
              <a:buNone/>
            </a:pPr>
            <a:r>
              <a:rPr lang="es-AR" i="1" dirty="0" smtClean="0"/>
              <a:t>1. Contexto</a:t>
            </a:r>
          </a:p>
          <a:p>
            <a:pPr marL="914400" lvl="1" indent="-514350"/>
            <a:r>
              <a:rPr lang="es-AR" dirty="0" smtClean="0"/>
              <a:t>Es lo que hicimos hasta ahora. </a:t>
            </a:r>
          </a:p>
          <a:p>
            <a:pPr marL="914400" lvl="1" indent="-514350"/>
            <a:r>
              <a:rPr lang="es-AR" dirty="0" smtClean="0"/>
              <a:t>Saber para que queremos estar aquí hoy, que vamos a trabajar y por que</a:t>
            </a:r>
          </a:p>
          <a:p>
            <a:pPr marL="514350" indent="-514350">
              <a:buNone/>
            </a:pPr>
            <a:r>
              <a:rPr lang="es-AR" i="1" dirty="0" smtClean="0"/>
              <a:t>2. Exploración</a:t>
            </a:r>
          </a:p>
          <a:p>
            <a:pPr marL="914400" lvl="1" indent="-514350"/>
            <a:r>
              <a:rPr lang="es-AR" dirty="0" smtClean="0"/>
              <a:t>Ejercicios individuales y grupales</a:t>
            </a:r>
          </a:p>
          <a:p>
            <a:pPr marL="914400" lvl="1" indent="-514350"/>
            <a:r>
              <a:rPr lang="es-AR" dirty="0" smtClean="0"/>
              <a:t>Indagar sobre los problemas, situaciones y limitantes para el despliegue y desarrollo del emprendimiento/empresa con prosperidad y éxito.</a:t>
            </a:r>
          </a:p>
          <a:p>
            <a:pPr marL="514350" lvl="1" indent="-514350">
              <a:buNone/>
            </a:pPr>
            <a:r>
              <a:rPr lang="es-AR" sz="3200" i="1" dirty="0" smtClean="0"/>
              <a:t>3. Interpretación</a:t>
            </a:r>
          </a:p>
          <a:p>
            <a:pPr marL="914400" lvl="1" indent="-514350"/>
            <a:r>
              <a:rPr lang="es-AR" dirty="0" smtClean="0"/>
              <a:t>Descubriendo cosas</a:t>
            </a:r>
          </a:p>
          <a:p>
            <a:pPr marL="914400" lvl="1" indent="-514350"/>
            <a:r>
              <a:rPr lang="es-AR" dirty="0" smtClean="0"/>
              <a:t>Registro de la hoja de ruta, de cómo llegue, que me pasa en el proceso</a:t>
            </a:r>
          </a:p>
          <a:p>
            <a:pPr marL="514350" indent="-514350">
              <a:buNone/>
            </a:pPr>
            <a:r>
              <a:rPr lang="es-AR" dirty="0" smtClean="0"/>
              <a:t>4. Diseño de acciones Efectivas</a:t>
            </a:r>
          </a:p>
          <a:p>
            <a:pPr marL="914400" lvl="1" indent="-514350"/>
            <a:r>
              <a:rPr lang="es-AR" sz="2900" dirty="0" smtClean="0"/>
              <a:t>Desarrollo de nuevos sentidos y nuevas creencias</a:t>
            </a:r>
          </a:p>
          <a:p>
            <a:pPr marL="914400" lvl="1" indent="-514350"/>
            <a:r>
              <a:rPr lang="es-AR" sz="2900" dirty="0" smtClean="0"/>
              <a:t>Acción es el eje central</a:t>
            </a:r>
            <a:endParaRPr lang="es-AR" i="1" dirty="0" smtClean="0"/>
          </a:p>
          <a:p>
            <a:pPr lvl="1"/>
            <a:endParaRPr lang="es-AR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AR" smtClean="0"/>
              <a:t>23/06/2015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539750" y="1341438"/>
            <a:ext cx="7920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2656"/>
            <a:ext cx="26955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3347864" y="404664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/>
              <a:t>“ENTRENANDO EL HACER: </a:t>
            </a:r>
            <a:r>
              <a:rPr lang="es-AR" cap="all" dirty="0" smtClean="0"/>
              <a:t>EL EMPODERAMIENTO” </a:t>
            </a:r>
            <a:endParaRPr lang="es-AR" cap="all" dirty="0"/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>
          <a:xfrm>
            <a:off x="323528" y="1556792"/>
            <a:ext cx="8640960" cy="4896544"/>
          </a:xfrm>
        </p:spPr>
        <p:txBody>
          <a:bodyPr>
            <a:normAutofit/>
          </a:bodyPr>
          <a:lstStyle/>
          <a:p>
            <a:pPr marL="514350" indent="-514350"/>
            <a:r>
              <a:rPr lang="es-AR" i="1" dirty="0" smtClean="0"/>
              <a:t>Primer Ejercicio Especialización (4/5 personas)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AR" dirty="0" smtClean="0"/>
              <a:t>Abundancia: Recursos, talentos, herramientas, </a:t>
            </a:r>
            <a:r>
              <a:rPr lang="es-AR" dirty="0" err="1" smtClean="0"/>
              <a:t>khow</a:t>
            </a:r>
            <a:r>
              <a:rPr lang="es-AR" dirty="0" smtClean="0"/>
              <a:t> </a:t>
            </a:r>
            <a:r>
              <a:rPr lang="es-AR" dirty="0" err="1" smtClean="0"/>
              <a:t>how</a:t>
            </a:r>
            <a:endParaRPr lang="es-AR" dirty="0" smtClean="0"/>
          </a:p>
          <a:p>
            <a:pPr marL="971550" lvl="1" indent="-514350">
              <a:buFont typeface="+mj-lt"/>
              <a:buAutoNum type="arabicPeriod"/>
            </a:pPr>
            <a:r>
              <a:rPr lang="es-AR" dirty="0" smtClean="0"/>
              <a:t>Carencia: alguien para trabajar, parte de mi carácter “yo tendría que ser…”, cosas de mi cuerpo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AR" dirty="0" smtClean="0"/>
              <a:t>Mi empresa/Emprendimiento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AR" dirty="0" smtClean="0"/>
              <a:t>Mi equipo de Trabajo</a:t>
            </a:r>
          </a:p>
          <a:p>
            <a:pPr marL="914400" lvl="1" indent="-514350"/>
            <a:endParaRPr lang="es-AR" i="1" dirty="0" smtClean="0"/>
          </a:p>
        </p:txBody>
      </p:sp>
      <p:pic>
        <p:nvPicPr>
          <p:cNvPr id="4098" name="Picture 2" descr="Resultado de imagen para acci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4796104"/>
            <a:ext cx="2664296" cy="1772969"/>
          </a:xfrm>
          <a:prstGeom prst="rect">
            <a:avLst/>
          </a:prstGeom>
          <a:noFill/>
        </p:spPr>
      </p:pic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AR" smtClean="0"/>
              <a:t>23/06/2015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539750" y="1341438"/>
            <a:ext cx="7920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2656"/>
            <a:ext cx="26955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3347864" y="404664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/>
              <a:t>“ENTRENANDO EL HACER: </a:t>
            </a:r>
            <a:r>
              <a:rPr lang="es-AR" cap="all" dirty="0" smtClean="0"/>
              <a:t>EL EMPODERAMIENTO” </a:t>
            </a:r>
            <a:endParaRPr lang="es-AR" cap="all" dirty="0"/>
          </a:p>
        </p:txBody>
      </p:sp>
      <p:pic>
        <p:nvPicPr>
          <p:cNvPr id="8" name="7 Imagen" descr="tomar-not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72200" y="908720"/>
            <a:ext cx="2592288" cy="1723872"/>
          </a:xfrm>
          <a:prstGeom prst="rect">
            <a:avLst/>
          </a:prstGeom>
        </p:spPr>
      </p:pic>
      <p:sp>
        <p:nvSpPr>
          <p:cNvPr id="11" name="10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AR" dirty="0" smtClean="0"/>
              <a:t>Segundo Registro de Hoy</a:t>
            </a:r>
          </a:p>
          <a:p>
            <a:r>
              <a:rPr lang="es-AR" sz="3500" i="1" dirty="0" smtClean="0"/>
              <a:t>Que me paso con la actividad?</a:t>
            </a:r>
          </a:p>
          <a:p>
            <a:pPr lvl="1"/>
            <a:r>
              <a:rPr lang="es-AR" sz="3100" i="1" dirty="0" smtClean="0"/>
              <a:t>Que fue lo nuevo que percibí</a:t>
            </a:r>
          </a:p>
          <a:p>
            <a:pPr lvl="1"/>
            <a:r>
              <a:rPr lang="es-AR" sz="3100" i="1" dirty="0" smtClean="0"/>
              <a:t>Que cambio respecto a lo que venia pensando respecto a mis recursos, a mis fortalezas, a mi empresa o equipo de trabajo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AR" smtClean="0"/>
              <a:t>23/06/2015</a:t>
            </a:r>
            <a:endParaRPr lang="es-A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539750" y="1341438"/>
            <a:ext cx="7920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2656"/>
            <a:ext cx="26955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3347864" y="404664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/>
              <a:t>“ENTRENANDO EL HACER: </a:t>
            </a:r>
            <a:r>
              <a:rPr lang="es-AR" cap="all" dirty="0" smtClean="0"/>
              <a:t>EL EMPODERAMIENTO” </a:t>
            </a:r>
            <a:endParaRPr lang="es-AR" cap="all" dirty="0"/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>
          <a:xfrm>
            <a:off x="323528" y="1556792"/>
            <a:ext cx="8640960" cy="4896544"/>
          </a:xfrm>
        </p:spPr>
        <p:txBody>
          <a:bodyPr>
            <a:normAutofit/>
          </a:bodyPr>
          <a:lstStyle/>
          <a:p>
            <a:pPr marL="514350" indent="-514350"/>
            <a:r>
              <a:rPr lang="es-AR" i="1" dirty="0" smtClean="0"/>
              <a:t>Ejercicio Individual: </a:t>
            </a:r>
            <a:r>
              <a:rPr lang="es-AR" i="1" dirty="0" err="1" smtClean="0"/>
              <a:t>Area</a:t>
            </a:r>
            <a:r>
              <a:rPr lang="es-AR" i="1" dirty="0" smtClean="0"/>
              <a:t> de </a:t>
            </a:r>
            <a:r>
              <a:rPr lang="es-AR" i="1" dirty="0" err="1" smtClean="0"/>
              <a:t>accion</a:t>
            </a:r>
            <a:r>
              <a:rPr lang="es-AR" i="1" dirty="0" smtClean="0"/>
              <a:t> mi empresa</a:t>
            </a:r>
          </a:p>
        </p:txBody>
      </p:sp>
      <p:graphicFrame>
        <p:nvGraphicFramePr>
          <p:cNvPr id="9" name="8 Diagrama"/>
          <p:cNvGraphicFramePr/>
          <p:nvPr/>
        </p:nvGraphicFramePr>
        <p:xfrm>
          <a:off x="755576" y="2204864"/>
          <a:ext cx="756084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AR" smtClean="0"/>
              <a:t>23/06/2015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539750" y="1341438"/>
            <a:ext cx="7920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2656"/>
            <a:ext cx="26955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3347864" y="404664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/>
              <a:t>“ENTRENANDO EL HACER: </a:t>
            </a:r>
            <a:r>
              <a:rPr lang="es-AR" cap="all" dirty="0" smtClean="0"/>
              <a:t>EL EMPODERAMIENTO” </a:t>
            </a:r>
            <a:endParaRPr lang="es-AR" cap="all" dirty="0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s-AR" i="1" dirty="0" smtClean="0"/>
              <a:t>Ejercicio Individual: Razones de porque puse cada una de las cosas que SI quiero atraer</a:t>
            </a:r>
          </a:p>
          <a:p>
            <a:pPr marL="914400" lvl="1" indent="-514350"/>
            <a:r>
              <a:rPr lang="es-AR" i="1" dirty="0" smtClean="0"/>
              <a:t>Dinero</a:t>
            </a:r>
          </a:p>
          <a:p>
            <a:pPr marL="1314450" lvl="2" indent="-514350"/>
            <a:r>
              <a:rPr lang="es-AR" i="1" dirty="0" smtClean="0"/>
              <a:t>Para hacer </a:t>
            </a:r>
            <a:r>
              <a:rPr lang="es-AR" i="1" dirty="0" err="1" smtClean="0"/>
              <a:t>inversion</a:t>
            </a:r>
            <a:r>
              <a:rPr lang="es-AR" i="1" dirty="0" smtClean="0"/>
              <a:t> en la empresa</a:t>
            </a:r>
          </a:p>
          <a:p>
            <a:pPr marL="1314450" lvl="2" indent="-514350"/>
            <a:r>
              <a:rPr lang="es-AR" i="1" dirty="0" smtClean="0"/>
              <a:t>Para tener reserva en tiempos….</a:t>
            </a:r>
          </a:p>
          <a:p>
            <a:pPr marL="914400" lvl="1" indent="-514350"/>
            <a:r>
              <a:rPr lang="es-AR" i="1" dirty="0" smtClean="0"/>
              <a:t>Entusiasmo con mi equipo de trabajo</a:t>
            </a:r>
          </a:p>
          <a:p>
            <a:pPr marL="1314450" lvl="2" indent="-514350"/>
            <a:r>
              <a:rPr lang="es-AR" i="1" dirty="0" smtClean="0"/>
              <a:t>Para potenciar las ideas del equipo</a:t>
            </a:r>
          </a:p>
          <a:p>
            <a:pPr marL="1314450" lvl="2" indent="-514350"/>
            <a:r>
              <a:rPr lang="es-AR" i="1" dirty="0" smtClean="0"/>
              <a:t>Etc.</a:t>
            </a:r>
          </a:p>
          <a:p>
            <a:pPr marL="914400" lvl="1" indent="-514350"/>
            <a:r>
              <a:rPr lang="es-AR" i="1" dirty="0" smtClean="0"/>
              <a:t>Etc.</a:t>
            </a:r>
          </a:p>
          <a:p>
            <a:pPr marL="1314450" lvl="2" indent="-514350"/>
            <a:endParaRPr lang="es-AR" i="1" dirty="0" smtClean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AR" smtClean="0"/>
              <a:t>23/06/2015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539750" y="1341438"/>
            <a:ext cx="7920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2656"/>
            <a:ext cx="26955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3347864" y="404664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/>
              <a:t>“ENTRENANDO EL HACER: </a:t>
            </a:r>
            <a:r>
              <a:rPr lang="es-AR" cap="all" dirty="0" smtClean="0"/>
              <a:t>EL EMPODERAMIENTO” </a:t>
            </a:r>
            <a:endParaRPr lang="es-AR" cap="all" dirty="0"/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4525963"/>
          </a:xfrm>
        </p:spPr>
        <p:txBody>
          <a:bodyPr>
            <a:normAutofit/>
          </a:bodyPr>
          <a:lstStyle/>
          <a:p>
            <a:pPr marL="514350" indent="-514350"/>
            <a:r>
              <a:rPr lang="es-AR" i="1" dirty="0" smtClean="0"/>
              <a:t>Ejercicio Individual: Trasponer  los que NO quiero atraer, en afirmaciones positivas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AR" smtClean="0"/>
              <a:t>23/06/2015</a:t>
            </a:r>
            <a:endParaRPr lang="es-AR" dirty="0"/>
          </a:p>
        </p:txBody>
      </p:sp>
      <p:graphicFrame>
        <p:nvGraphicFramePr>
          <p:cNvPr id="9" name="8 Diagrama"/>
          <p:cNvGraphicFramePr/>
          <p:nvPr/>
        </p:nvGraphicFramePr>
        <p:xfrm>
          <a:off x="755576" y="2537520"/>
          <a:ext cx="756084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539750" y="1341438"/>
            <a:ext cx="7920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2656"/>
            <a:ext cx="26955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3347864" y="404664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/>
              <a:t>“ENTRENANDO EL HACER: </a:t>
            </a:r>
            <a:r>
              <a:rPr lang="es-AR" cap="all" dirty="0" smtClean="0"/>
              <a:t>EL EMPODERAMIENTO” </a:t>
            </a:r>
            <a:endParaRPr lang="es-AR" cap="all" dirty="0"/>
          </a:p>
        </p:txBody>
      </p:sp>
      <p:pic>
        <p:nvPicPr>
          <p:cNvPr id="8" name="7 Imagen" descr="tomar-not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72200" y="908720"/>
            <a:ext cx="2592288" cy="1723872"/>
          </a:xfrm>
          <a:prstGeom prst="rect">
            <a:avLst/>
          </a:prstGeom>
        </p:spPr>
      </p:pic>
      <p:sp>
        <p:nvSpPr>
          <p:cNvPr id="11" name="10 Marcador de contenido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80520"/>
          </a:xfrm>
        </p:spPr>
        <p:txBody>
          <a:bodyPr/>
          <a:lstStyle/>
          <a:p>
            <a:pPr>
              <a:buNone/>
            </a:pPr>
            <a:r>
              <a:rPr lang="es-AR" dirty="0" smtClean="0"/>
              <a:t>Tercer Registro de Hoy</a:t>
            </a:r>
          </a:p>
          <a:p>
            <a:r>
              <a:rPr lang="es-AR" sz="3500" i="1" dirty="0" smtClean="0"/>
              <a:t>Que me paso con estas actividades?</a:t>
            </a:r>
          </a:p>
          <a:p>
            <a:pPr lvl="1"/>
            <a:r>
              <a:rPr lang="es-AR" sz="3100" i="1" dirty="0" smtClean="0"/>
              <a:t>Que puede darme cuenta</a:t>
            </a:r>
          </a:p>
          <a:p>
            <a:pPr lvl="1"/>
            <a:r>
              <a:rPr lang="es-AR" sz="3100" i="1" dirty="0" smtClean="0"/>
              <a:t>Que cosas nuevas me aporto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AR" smtClean="0"/>
              <a:t>23/06/2015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539750" y="1341438"/>
            <a:ext cx="7920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2656"/>
            <a:ext cx="26955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3347864" y="404664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/>
              <a:t>“ENTRENANDO EL HACER: </a:t>
            </a:r>
            <a:r>
              <a:rPr lang="es-AR" cap="all" dirty="0" smtClean="0"/>
              <a:t>EL EMPODERAMIENTO” </a:t>
            </a:r>
            <a:endParaRPr lang="es-AR" cap="all" dirty="0"/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>
          <a:xfrm>
            <a:off x="467544" y="1556792"/>
            <a:ext cx="8317432" cy="4896544"/>
          </a:xfrm>
        </p:spPr>
        <p:txBody>
          <a:bodyPr>
            <a:normAutofit/>
          </a:bodyPr>
          <a:lstStyle/>
          <a:p>
            <a:pPr marL="514350" indent="-514350" algn="just"/>
            <a:r>
              <a:rPr lang="es-AR" dirty="0" smtClean="0"/>
              <a:t>Responsabilidad y nosotros mismos</a:t>
            </a:r>
          </a:p>
          <a:p>
            <a:pPr marL="914400" lvl="1" indent="-514350" algn="just"/>
            <a:r>
              <a:rPr lang="es-AR" dirty="0" smtClean="0"/>
              <a:t>La variable del cambio es uno mismo</a:t>
            </a:r>
          </a:p>
          <a:p>
            <a:pPr marL="914400" lvl="1" indent="-514350" algn="just"/>
            <a:r>
              <a:rPr lang="es-AR" dirty="0" smtClean="0"/>
              <a:t>A través de la responsabilidad, tomamos el control de las situaciones y las hacemos propias</a:t>
            </a:r>
          </a:p>
          <a:p>
            <a:pPr marL="914400" lvl="1" indent="-514350" algn="just"/>
            <a:r>
              <a:rPr lang="es-AR" dirty="0" smtClean="0"/>
              <a:t>La variable de ajuste no es la situación, sino nosotros mismos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AR" smtClean="0"/>
              <a:t>23/06/2015</a:t>
            </a:r>
            <a:endParaRPr lang="es-A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539750" y="1341438"/>
            <a:ext cx="7920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2656"/>
            <a:ext cx="26955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AR" dirty="0" smtClean="0"/>
              <a:t>Quien soy? </a:t>
            </a:r>
            <a:endParaRPr lang="es-AR" dirty="0"/>
          </a:p>
        </p:txBody>
      </p:sp>
      <p:sp>
        <p:nvSpPr>
          <p:cNvPr id="11" name="10 Marcador de contenido"/>
          <p:cNvSpPr>
            <a:spLocks noGrp="1"/>
          </p:cNvSpPr>
          <p:nvPr>
            <p:ph idx="1"/>
          </p:nvPr>
        </p:nvSpPr>
        <p:spPr>
          <a:xfrm>
            <a:off x="1763688" y="1556792"/>
            <a:ext cx="6912768" cy="108012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s-AR" dirty="0" smtClean="0"/>
              <a:t>Lic. en Administración, </a:t>
            </a:r>
            <a:r>
              <a:rPr lang="es-AR" dirty="0" err="1" smtClean="0"/>
              <a:t>Master</a:t>
            </a:r>
            <a:r>
              <a:rPr lang="es-AR" dirty="0" smtClean="0"/>
              <a:t> en Administración, posgrados, etc.</a:t>
            </a:r>
          </a:p>
        </p:txBody>
      </p:sp>
      <p:pic>
        <p:nvPicPr>
          <p:cNvPr id="3" name="Picture 2" descr="http://www.vectorizados.com/muestras/papiros-y-documentos-antiguo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268760"/>
            <a:ext cx="1368152" cy="1368153"/>
          </a:xfrm>
          <a:prstGeom prst="rect">
            <a:avLst/>
          </a:prstGeom>
          <a:noFill/>
        </p:spPr>
      </p:pic>
      <p:pic>
        <p:nvPicPr>
          <p:cNvPr id="5" name="Picture 4" descr="Resultado de imagen para empres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2924944"/>
            <a:ext cx="2088232" cy="1384589"/>
          </a:xfrm>
          <a:prstGeom prst="rect">
            <a:avLst/>
          </a:prstGeom>
          <a:noFill/>
        </p:spPr>
      </p:pic>
      <p:sp>
        <p:nvSpPr>
          <p:cNvPr id="1030" name="AutoShape 6" descr="Resultado de imagen para pasion de traba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1032" name="AutoShape 8" descr="Resultado de imagen para pasion de traba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16" name="15 CuadroTexto"/>
          <p:cNvSpPr txBox="1"/>
          <p:nvPr/>
        </p:nvSpPr>
        <p:spPr>
          <a:xfrm>
            <a:off x="2771800" y="2708920"/>
            <a:ext cx="5976664" cy="15841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742950" lvl="1" indent="-285750">
              <a:spcBef>
                <a:spcPct val="20000"/>
              </a:spcBef>
            </a:pPr>
            <a:endParaRPr lang="es-AR" sz="2800" dirty="0" smtClean="0"/>
          </a:p>
          <a:p>
            <a:pPr marL="742950" lvl="1" indent="-285750">
              <a:spcBef>
                <a:spcPct val="20000"/>
              </a:spcBef>
            </a:pPr>
            <a:r>
              <a:rPr lang="es-AR" sz="3000" dirty="0" smtClean="0"/>
              <a:t>Trabaje muchos años en capacitación en distintas empresas y en distintas aéreas</a:t>
            </a:r>
          </a:p>
          <a:p>
            <a:pPr marL="742950" lvl="1" indent="-285750">
              <a:spcBef>
                <a:spcPct val="20000"/>
              </a:spcBef>
            </a:pPr>
            <a:endParaRPr lang="es-AR" sz="2800" dirty="0" smtClean="0"/>
          </a:p>
        </p:txBody>
      </p:sp>
      <p:sp>
        <p:nvSpPr>
          <p:cNvPr id="17" name="16 CuadroTexto"/>
          <p:cNvSpPr txBox="1"/>
          <p:nvPr/>
        </p:nvSpPr>
        <p:spPr>
          <a:xfrm>
            <a:off x="3779912" y="4653136"/>
            <a:ext cx="5040560" cy="17281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s-AR" sz="2800" dirty="0" smtClean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s-AR" sz="2800" dirty="0" smtClean="0"/>
              <a:t>Capacitadora, consultora y Coach de empresas y personas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</a:pPr>
            <a:endParaRPr lang="es-AR" sz="2800" dirty="0" smtClean="0"/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</a:pPr>
            <a:endParaRPr lang="es-AR" sz="2800" dirty="0" smtClean="0"/>
          </a:p>
        </p:txBody>
      </p:sp>
      <p:sp>
        <p:nvSpPr>
          <p:cNvPr id="37890" name="AutoShape 2" descr="Resultado de imagen para coach dibujo muj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37892" name="Picture 4" descr="http://previews.123rf.com/images/min6939/min69391203/min6939120300049/12817084-Elegant-People-Series-Businesswoman-with-tablet-pc-set-Stock-Vecto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35696" y="4586757"/>
            <a:ext cx="2448272" cy="2271243"/>
          </a:xfrm>
          <a:prstGeom prst="rect">
            <a:avLst/>
          </a:prstGeom>
          <a:noFill/>
        </p:spPr>
      </p:pic>
      <p:sp>
        <p:nvSpPr>
          <p:cNvPr id="1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AR" smtClean="0"/>
              <a:t>23/06/2015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539750" y="1341438"/>
            <a:ext cx="7920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2656"/>
            <a:ext cx="26955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3347864" y="404664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/>
              <a:t>“ENTRENANDO EL HACER: </a:t>
            </a:r>
            <a:r>
              <a:rPr lang="es-AR" cap="all" dirty="0" smtClean="0"/>
              <a:t>EL EMPODERAMIENTO” </a:t>
            </a:r>
            <a:endParaRPr lang="es-AR" cap="all" dirty="0"/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>
          <a:xfrm>
            <a:off x="323528" y="1556792"/>
            <a:ext cx="8640960" cy="4896544"/>
          </a:xfrm>
        </p:spPr>
        <p:txBody>
          <a:bodyPr>
            <a:normAutofit/>
          </a:bodyPr>
          <a:lstStyle/>
          <a:p>
            <a:pPr marL="514350" indent="-514350"/>
            <a:r>
              <a:rPr lang="es-AR" i="1" dirty="0" smtClean="0"/>
              <a:t>Ejercicio Especialización (4 personas)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AR" dirty="0" smtClean="0"/>
              <a:t>Yo mismo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AR" dirty="0" smtClean="0"/>
              <a:t>Valores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AR" dirty="0" smtClean="0"/>
              <a:t>Creencias</a:t>
            </a:r>
          </a:p>
          <a:p>
            <a:pPr marL="914400" lvl="1" indent="-514350"/>
            <a:endParaRPr lang="es-AR" i="1" dirty="0" smtClean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AR" smtClean="0"/>
              <a:t>23/06/2015</a:t>
            </a:r>
            <a:endParaRPr lang="es-A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539750" y="1341438"/>
            <a:ext cx="7920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2656"/>
            <a:ext cx="26955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3347864" y="404664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/>
              <a:t>“ENTRENANDO EL HACER: </a:t>
            </a:r>
            <a:r>
              <a:rPr lang="es-AR" cap="all" dirty="0" smtClean="0"/>
              <a:t>EL EMPODERAMIENTO” </a:t>
            </a:r>
            <a:endParaRPr lang="es-AR" cap="all" dirty="0"/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>
          <a:xfrm>
            <a:off x="323528" y="1556792"/>
            <a:ext cx="8640960" cy="4896544"/>
          </a:xfrm>
        </p:spPr>
        <p:txBody>
          <a:bodyPr>
            <a:normAutofit/>
          </a:bodyPr>
          <a:lstStyle/>
          <a:p>
            <a:pPr marL="514350" indent="-514350"/>
            <a:r>
              <a:rPr lang="es-AR" i="1" dirty="0" smtClean="0"/>
              <a:t>Ejercicio Especialización (4 personas)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AR" dirty="0" smtClean="0"/>
              <a:t>Confianza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AR" dirty="0" smtClean="0"/>
              <a:t>Empresa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AR" dirty="0" smtClean="0"/>
              <a:t>Yo mismo</a:t>
            </a:r>
          </a:p>
          <a:p>
            <a:pPr marL="971550" lvl="1" indent="-514350">
              <a:buFont typeface="+mj-lt"/>
              <a:buAutoNum type="arabicPeriod"/>
            </a:pPr>
            <a:endParaRPr lang="es-AR" dirty="0" smtClean="0"/>
          </a:p>
          <a:p>
            <a:pPr marL="914400" lvl="1" indent="-514350"/>
            <a:endParaRPr lang="es-AR" i="1" dirty="0" smtClean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AR" smtClean="0"/>
              <a:t>23/06/2015</a:t>
            </a:r>
            <a:endParaRPr lang="es-A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539750" y="1341438"/>
            <a:ext cx="7920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2656"/>
            <a:ext cx="26955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3347864" y="404664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/>
              <a:t>“ENTRENANDO EL HACER: </a:t>
            </a:r>
            <a:r>
              <a:rPr lang="es-AR" cap="all" dirty="0" smtClean="0"/>
              <a:t>EL EMPODERAMIENTO” </a:t>
            </a:r>
            <a:endParaRPr lang="es-AR" cap="all" dirty="0"/>
          </a:p>
        </p:txBody>
      </p:sp>
      <p:pic>
        <p:nvPicPr>
          <p:cNvPr id="8" name="7 Imagen" descr="tomar-not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72200" y="908720"/>
            <a:ext cx="2592288" cy="1723872"/>
          </a:xfrm>
          <a:prstGeom prst="rect">
            <a:avLst/>
          </a:prstGeom>
        </p:spPr>
      </p:pic>
      <p:sp>
        <p:nvSpPr>
          <p:cNvPr id="11" name="10 Marcador de contenido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958011"/>
          </a:xfrm>
        </p:spPr>
        <p:txBody>
          <a:bodyPr>
            <a:normAutofit fontScale="85000" lnSpcReduction="20000"/>
          </a:bodyPr>
          <a:lstStyle/>
          <a:p>
            <a:r>
              <a:rPr lang="es-AR" dirty="0" smtClean="0"/>
              <a:t>Ultimo Registro de Hoy</a:t>
            </a:r>
          </a:p>
          <a:p>
            <a:pPr lvl="1"/>
            <a:r>
              <a:rPr lang="es-AR" sz="3100" i="1" dirty="0" smtClean="0"/>
              <a:t>Que quiero lograr como resultado?</a:t>
            </a:r>
          </a:p>
          <a:p>
            <a:pPr lvl="1"/>
            <a:r>
              <a:rPr lang="es-AR" sz="3100" i="1" dirty="0" smtClean="0"/>
              <a:t>Que cosas veo como obstáculo?</a:t>
            </a:r>
          </a:p>
          <a:p>
            <a:pPr lvl="1"/>
            <a:r>
              <a:rPr lang="es-AR" sz="3100" i="1" dirty="0" smtClean="0"/>
              <a:t>Que alternativas de acción veo como posibles?</a:t>
            </a:r>
          </a:p>
          <a:p>
            <a:pPr lvl="1"/>
            <a:r>
              <a:rPr lang="es-AR" sz="3100" i="1" dirty="0" smtClean="0"/>
              <a:t>Que cursos de acción podrían ayudarte a obtener lo que quieres?</a:t>
            </a:r>
          </a:p>
          <a:p>
            <a:pPr lvl="1"/>
            <a:r>
              <a:rPr lang="es-AR" sz="3100" i="1" dirty="0" smtClean="0"/>
              <a:t>Que te lleva a pensar en ellas como alternativas</a:t>
            </a:r>
          </a:p>
          <a:p>
            <a:pPr lvl="1"/>
            <a:r>
              <a:rPr lang="es-AR" sz="3100" i="1" dirty="0" smtClean="0"/>
              <a:t>Que vas a hacer?</a:t>
            </a:r>
          </a:p>
          <a:p>
            <a:pPr lvl="1"/>
            <a:r>
              <a:rPr lang="es-AR" sz="3100" i="1" dirty="0" smtClean="0"/>
              <a:t>Como puede contribuir para cambiar aquello que aconteció?</a:t>
            </a:r>
          </a:p>
          <a:p>
            <a:pPr lvl="1"/>
            <a:r>
              <a:rPr lang="es-AR" sz="3100" i="1" dirty="0" smtClean="0"/>
              <a:t>Para que lo harás?</a:t>
            </a:r>
          </a:p>
          <a:p>
            <a:pPr lvl="1"/>
            <a:r>
              <a:rPr lang="es-AR" sz="3100" i="1" dirty="0" smtClean="0"/>
              <a:t>Que esperas con ello?</a:t>
            </a:r>
          </a:p>
          <a:p>
            <a:pPr lvl="1"/>
            <a:endParaRPr lang="es-AR" sz="3100" i="1" dirty="0" smtClean="0"/>
          </a:p>
          <a:p>
            <a:pPr lvl="1"/>
            <a:endParaRPr lang="es-AR" sz="3100" i="1" dirty="0" smtClean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AR" smtClean="0"/>
              <a:t>23/06/2015</a:t>
            </a:r>
            <a:endParaRPr lang="es-A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s-AR" i="1" dirty="0" smtClean="0"/>
              <a:t>“Atienda sus pensamientos, porque se tornan palabras.  </a:t>
            </a:r>
          </a:p>
          <a:p>
            <a:pPr>
              <a:buNone/>
            </a:pPr>
            <a:r>
              <a:rPr lang="es-AR" i="1" dirty="0" smtClean="0"/>
              <a:t>Escoja sus palabras, porque se tornan acciones. </a:t>
            </a:r>
          </a:p>
          <a:p>
            <a:pPr>
              <a:buNone/>
            </a:pPr>
            <a:r>
              <a:rPr lang="es-AR" i="1" dirty="0" smtClean="0"/>
              <a:t>Entienda sus acciones, porque se tornan hábitos. </a:t>
            </a:r>
          </a:p>
          <a:p>
            <a:pPr>
              <a:buNone/>
            </a:pPr>
            <a:r>
              <a:rPr lang="es-AR" i="1" dirty="0" smtClean="0"/>
              <a:t>Estudie sus hábitos, porque se tornan en carácter.</a:t>
            </a:r>
          </a:p>
          <a:p>
            <a:pPr>
              <a:buNone/>
            </a:pPr>
            <a:r>
              <a:rPr lang="es-AR" i="1" dirty="0" smtClean="0"/>
              <a:t>Desarrolle su carácter, porque el mismo se torna en destino.”</a:t>
            </a:r>
          </a:p>
          <a:p>
            <a:pPr algn="r">
              <a:buNone/>
            </a:pPr>
            <a:r>
              <a:rPr lang="es-AR" i="1" dirty="0" smtClean="0"/>
              <a:t>Saber popular </a:t>
            </a:r>
            <a:endParaRPr lang="es-AR" i="1" dirty="0"/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539750" y="1341438"/>
            <a:ext cx="7920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2656"/>
            <a:ext cx="26955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3347864" y="404664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/>
              <a:t>“ENTRENANDO EL HACER: </a:t>
            </a:r>
            <a:r>
              <a:rPr lang="es-AR" cap="all" dirty="0" smtClean="0"/>
              <a:t>EL EMPODERAMIENTO” </a:t>
            </a:r>
            <a:endParaRPr lang="es-AR" cap="all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AR" smtClean="0"/>
              <a:t>23/06/2015</a:t>
            </a:r>
            <a:endParaRPr lang="es-A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539750" y="1341438"/>
            <a:ext cx="7920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2656"/>
            <a:ext cx="26955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3347864" y="404664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/>
              <a:t>“ENTRENANDO EL HACER: </a:t>
            </a:r>
            <a:r>
              <a:rPr lang="es-AR" cap="all" dirty="0" smtClean="0"/>
              <a:t>EL EMPODERAMIENTO” </a:t>
            </a:r>
            <a:endParaRPr lang="es-AR" cap="all" dirty="0"/>
          </a:p>
        </p:txBody>
      </p:sp>
      <p:pic>
        <p:nvPicPr>
          <p:cNvPr id="54274" name="Picture 2" descr="http://www.lageganteta.com/wp-content/uploads/2014/10/gracia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1988840"/>
            <a:ext cx="4680519" cy="4680520"/>
          </a:xfrm>
          <a:prstGeom prst="rect">
            <a:avLst/>
          </a:prstGeom>
          <a:noFill/>
        </p:spPr>
      </p:pic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AR" smtClean="0"/>
              <a:t>23/06/2015</a:t>
            </a:r>
            <a:endParaRPr lang="es-A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539750" y="1341438"/>
            <a:ext cx="7920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2656"/>
            <a:ext cx="26955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AR" dirty="0" smtClean="0"/>
              <a:t>Quien soy? </a:t>
            </a:r>
            <a:endParaRPr lang="es-AR" dirty="0"/>
          </a:p>
        </p:txBody>
      </p:sp>
      <p:sp>
        <p:nvSpPr>
          <p:cNvPr id="1030" name="AutoShape 6" descr="Resultado de imagen para pasion de traba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1032" name="AutoShape 8" descr="Resultado de imagen para pasion de traba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12" name="11 Marcador de contenido"/>
          <p:cNvSpPr>
            <a:spLocks noGrp="1"/>
          </p:cNvSpPr>
          <p:nvPr>
            <p:ph idx="1"/>
          </p:nvPr>
        </p:nvSpPr>
        <p:spPr>
          <a:xfrm>
            <a:off x="4211960" y="1772816"/>
            <a:ext cx="4680520" cy="4525963"/>
          </a:xfrm>
        </p:spPr>
        <p:txBody>
          <a:bodyPr/>
          <a:lstStyle/>
          <a:p>
            <a:r>
              <a:rPr lang="es-AR" dirty="0" smtClean="0"/>
              <a:t>Estoy casada hace 8 años</a:t>
            </a:r>
          </a:p>
          <a:p>
            <a:r>
              <a:rPr lang="es-AR" dirty="0" smtClean="0"/>
              <a:t>Tengo dos hijos</a:t>
            </a:r>
          </a:p>
          <a:p>
            <a:r>
              <a:rPr lang="es-AR" dirty="0" smtClean="0"/>
              <a:t>Una empleada </a:t>
            </a:r>
          </a:p>
          <a:p>
            <a:r>
              <a:rPr lang="es-AR" dirty="0" smtClean="0"/>
              <a:t>Una niñera</a:t>
            </a:r>
          </a:p>
          <a:p>
            <a:endParaRPr lang="es-AR" dirty="0" smtClean="0"/>
          </a:p>
          <a:p>
            <a:r>
              <a:rPr lang="es-AR" dirty="0" smtClean="0"/>
              <a:t>Y acá estamos!!</a:t>
            </a:r>
          </a:p>
          <a:p>
            <a:endParaRPr lang="es-AR" dirty="0"/>
          </a:p>
        </p:txBody>
      </p:sp>
      <p:pic>
        <p:nvPicPr>
          <p:cNvPr id="2050" name="Picture 2" descr="https://encrypted-tbn1.gstatic.com/images?q=tbn:ANd9GcQ9bkPwpqiQlhPylimjqVeN8nzyN2nmoWCrLlY4Ekz2OuWn5ka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916832"/>
            <a:ext cx="3374221" cy="3672408"/>
          </a:xfrm>
          <a:prstGeom prst="rect">
            <a:avLst/>
          </a:prstGeom>
          <a:noFill/>
        </p:spPr>
      </p:pic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AR" smtClean="0"/>
              <a:t>23/06/2015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539750" y="1341438"/>
            <a:ext cx="7920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2656"/>
            <a:ext cx="26955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Rectángulo"/>
          <p:cNvSpPr/>
          <p:nvPr/>
        </p:nvSpPr>
        <p:spPr>
          <a:xfrm>
            <a:off x="3347864" y="404664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/>
              <a:t>“ENTRENANDO EL HACER: </a:t>
            </a:r>
            <a:r>
              <a:rPr lang="es-AR" cap="all" dirty="0" smtClean="0"/>
              <a:t>EL EMPODERAMIENTO” </a:t>
            </a:r>
            <a:endParaRPr lang="es-AR" cap="all" dirty="0"/>
          </a:p>
        </p:txBody>
      </p:sp>
      <p:pic>
        <p:nvPicPr>
          <p:cNvPr id="9" name="8 Imagen" descr="download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11376" y="980729"/>
            <a:ext cx="2164175" cy="1440160"/>
          </a:xfrm>
          <a:prstGeom prst="rect">
            <a:avLst/>
          </a:prstGeom>
        </p:spPr>
      </p:pic>
      <p:sp>
        <p:nvSpPr>
          <p:cNvPr id="12" name="11 Marcador de contenido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03001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AR" dirty="0" smtClean="0"/>
              <a:t>Agenda: Que vamos a hacer hoy?</a:t>
            </a:r>
          </a:p>
          <a:p>
            <a:pPr lvl="0"/>
            <a:endParaRPr lang="es-AR" dirty="0" smtClean="0"/>
          </a:p>
          <a:p>
            <a:pPr lvl="0"/>
            <a:r>
              <a:rPr lang="es-AR" dirty="0" smtClean="0"/>
              <a:t>Explorar limitantes para el despliegue y desarrollo del emprendimiento/empresa con prosperidad y éxito.</a:t>
            </a:r>
          </a:p>
          <a:p>
            <a:pPr lvl="0"/>
            <a:r>
              <a:rPr lang="es-AR" dirty="0" smtClean="0"/>
              <a:t>Descubrir propios valores, creencias e ideas para interpretar situaciones</a:t>
            </a:r>
          </a:p>
          <a:p>
            <a:pPr lvl="0"/>
            <a:r>
              <a:rPr lang="es-AR" dirty="0" smtClean="0"/>
              <a:t>Indagar como utilizar mejor los recursos y capacidades propias, y de mi equipo de trabajo, para integrarlas y desarrollar nuevas perspectivas.</a:t>
            </a:r>
          </a:p>
          <a:p>
            <a:pPr lvl="0"/>
            <a:r>
              <a:rPr lang="es-AR" dirty="0" smtClean="0"/>
              <a:t>Encontrar estrategias para poner en acción. Confianza para trabajar creativamente para la toma de decisiones </a:t>
            </a:r>
          </a:p>
          <a:p>
            <a:endParaRPr lang="es-AR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AR" smtClean="0"/>
              <a:t>23/06/2015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539750" y="1341438"/>
            <a:ext cx="7920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2656"/>
            <a:ext cx="26955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3347864" y="404664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/>
              <a:t>“ENTRENANDO EL HACER: </a:t>
            </a:r>
            <a:r>
              <a:rPr lang="es-AR" cap="all" dirty="0" smtClean="0"/>
              <a:t>EL EMPODERAMIENTO” </a:t>
            </a:r>
            <a:endParaRPr lang="es-AR" cap="all" dirty="0"/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>
          <a:xfrm>
            <a:off x="323528" y="1556792"/>
            <a:ext cx="8640960" cy="4896544"/>
          </a:xfrm>
        </p:spPr>
        <p:txBody>
          <a:bodyPr>
            <a:normAutofit/>
          </a:bodyPr>
          <a:lstStyle/>
          <a:p>
            <a:r>
              <a:rPr lang="es-AR" b="1" i="1" dirty="0" smtClean="0"/>
              <a:t>Punto de largada: Centramiento</a:t>
            </a:r>
          </a:p>
          <a:p>
            <a:pPr lvl="1">
              <a:buNone/>
            </a:pPr>
            <a:endParaRPr lang="es-AR" dirty="0" smtClean="0"/>
          </a:p>
          <a:p>
            <a:pPr>
              <a:buNone/>
            </a:pPr>
            <a:endParaRPr lang="es-AR" i="1" dirty="0" smtClean="0"/>
          </a:p>
        </p:txBody>
      </p:sp>
      <p:sp>
        <p:nvSpPr>
          <p:cNvPr id="44034" name="AutoShape 2" descr="Resultado de imagen para punto de inici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44036" name="AutoShape 4" descr="Resultado de imagen para punto de inici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44038" name="AutoShape 6" descr="data:image/jpeg;base64,/9j/4AAQSkZJRgABAQAAAQABAAD/2wCEAAkGBxQSDxQPDxQVDxUPEBQWFBUXDxQQHBQXFBQXFxcYFRQYHCggGB8lHRUUITEhJSkrLi8uFx8zODMsNygwLisBCgoKDg0OGBAQFywfHyQsLCwsLCwsLCwsLCwsLCwsLCwsLCwsLCwsLCwsLCwsLCwsLCwsLCwsLCwsLCwrLCwsN//AABEIANIA8AMBIgACEQEDEQH/xAAcAAACAgMBAQAAAAAAAAAAAAABAgAHAwUGCAT/xABAEAABAwIDBgMFBgQGAQUAAAABAAIDBBESITEFBgdBUWETInEyQlKBkRQjYqGxwTNykvBDU4Ki0eGyFSRjc5P/xAAaAQADAQEBAQAAAAAAAAAAAAAAAQIEAwUG/8QAJhEAAgICAgIABwEBAAAAAAAAAAECEQMSBCExQQUTIjJRYXFCM//aAAwDAQACEQMRAD8AsENTYUQnAXrWYKMeBHw1lARAS2CjB4aOFZrKYUbBRhwIYVmsoQjYVGINRsnshZFhQtlCExCjW3IHUosDTbwby09DEZqlwxEHwosy6V3IADPCOZWq3U3uFVYyWaJneSwthdzid36Hnn2VO78VE0m0p/tPtskLQMwAwHyhoOgtY/Mo7C2iYJM7ujktjbe3+pv4h1WGedqdmqOJa0z0clJWg3U234zBFI4PeG3Y+/8AFZ8X8wyDh8+eXRELZCakrRllFp0Y7o2T4ECFVioFkqYoJiIAnAQCYJNjQpaphT2USsYoajZG6IKLGSyUouKgSAXAsgaiEbosZganCRqZUwQyKATWUgEI2QUSAFkCE6iLATCmsiogBSFko47vv0zWMrhd9+IrqJ5paNrHzDCZHSNLmxgjEGhoIxOIIOuS55JVErGrkavjHumXyur4G3dExpmaBcll/bA54Te/Y9lWNJTOle2KJpkfI4NY0ZlxOgCtzdXiXHMJJtomOndC0B5aHFsjXXAwMN3E3uMIuvm4a7foDtGoEcP2V1VJ/wC3c597g6xgaRknzWGt7cljnFNo19nYcOt0vsNKG1JEkr7k82xYvcYT+Z69lvaqmLD2Oh/ZbC2Y7LIQCMLtD+S6QloROOxplC1fPFWxukfHE8PMZz5ZdR1HcZLO1y2J2rRkarpkLEhasyXCnYqEATAKWThFjFJWMlZCEuFCEKEQsgamDUWNIxgJg1ZAxGymx0Y7I4U9kQErGfG1OEgTLqyRrpkgRBUjGRShEFIAhFRRICKKKIA+baVW2GGSeQ2bDG57vRov/wBfNebdo1jp5pJ5PaleXu7X5egFh8lf++Gwpq2mFNBIyFsjwZXuDneVueFrRrc9xouB3z3UpNkwQvGKrqZJQWiQ2jwszcXxNtiboLX59llzy9HfFH2cPtfdeaCjZXTjwxNI0RsIs4tIPnd8N7ZDVaqJ2hGR1BvYgjQgjQrud8t927R2c+ORghnhkifYG7XtxYSW8wQXZg8iFwdOclxmd0Xpwv4gfaA2irXWnaLRyE28YdD0ePz9clrOKm/1y7Z1E6zdJ5Wu1N84mEenmPy6rR8Mdxn1csdZMMNNE/E25IMzmuyDbe7cG7vw29BxG3CNC41NOC6lcRzJMLnGwa4nVpJADupse8tugNfunvGYnNje4tDf4cn+Xf3XDmw8x/YuDZG02zNtk17Rdzb3y+Jh95p6/JeeQrA4WunqZvAbi8OEYjNp4F/dDj7V8/Kf0VYcziyMmNSRbIKZfRVUhYb6jr/yvnAW+Mk1aMjTTpgATgKAJ7IbAXChgWUBHClYUYg1MGrJhRslY6EsphTopWMTCpZMUpKAPiATWUChK7EgKihKATEMEwSBNdJgMiEt0UgCootJvhvEKClNRhErsbWxsLsAc5xzubHIC505KZOlY0rdHVUrLAKguLW1DPtaVoN20oZC35NDnn+pzh/pXe7l8SZa6U04oyJMBcHsmxRtsDYy4mgsBNgLYjmcl8sHB8SF0tZVvdLK5zneFE1rQ5ziTm8ku16BYZOzYlSopmgpBNUNhe8RCQOGMmwaQxzmkk8rtA+asjhfw5ZK1tZWkSMIDo4WuDmuB0Mjhrp7I+fRczv7uFNs94N/tMMlw17Yy0tNibPZc2yF76a6LacHN8RTT/Yqh1oahwEbico5CdL8muP0Pqmq9jZf0bAAA0WAFgBkABoAE0sLXtLHgOa8EOaRcEHUEc1AFoN997I9nUxkcBJK/wAsMV7YzzJ6NF7k/Lmh9AitN4eGzW7UhpYZmxw1mN4DntxxNYRiaxp9v2rNPY30zt3YWxIaSBtNTNwRs73Licy5zuZPVeZto7WmmqDVSyOdKX4seIgtIN24M/IByA0VzcOeIrKkNpa1zY5xkx5OFs/Ts1/bna46LnFoZYzehzuvgq6XD5m5j9F9W0KyOGJ00zhGxgu5zjYAf88rKmN5uKMks4bA3BTsdYtJs6YXticR7OlwPqrWTVkygpFqpwFze7W8sdRGDiuDkHHItPwyDkeh5rpLrVGakrRmcXF0xrIpLqXTFY6hSXRuigCopdFAAIQwpkQEgNeogE9l3IEIUsmQTEBRRRAgpgUl1LpUOzLdVVvvHNtTarNm0ti2mb53H2WOOb3vI5AYWgdSQrQfIGtL3uDGsaXOcdGgC5J+ipLZ2/clHUTO2exnhTS4j47DJJL+J8gc0tvmcIyF1nzypUd8Kt2Xfunu5DQQCGAZmxkefakd8TunYaBbiaUMaXvIa1oJcTkAALkn5Ks9kcY6dwtVwyQHK5Z9835DJ35FfZt/bJ2xQyU2xz4hc9jZ3SMfTtbGbktDnt8xdZosL5E6ZLN0aCs9+9/5ayp+5LoqePEI2EWL7hzS+TuQ42HL1XBx6rod6d2amikDauLw8fsODg9r+zXN59jmtjuhw+nqyJJr00JscRAxPH4GnT1cPryEnLwFpHe8PeJYbRyRVwkkdRxF4kazHjjxWDXkZNcCQATkRzuFXO8m3pa6qdUznM5MYDlGwaNb9TnqV6N3f2HBSU4p6aMMYR5gbOL7jMyH3iblVZxF4beBirNntLohnJCMzF1MY5t0yzI9NIkmNFY81lawkta0Fxc4BoAuSSbAAdbkJI1dHCjcYxYdoVbS2Qg+BG63kaf8Rw+IjToDpc5QlbGYd49zdpS7MgbJOal8ALnwZfKz7Xkc0Zeb5KopQcVtMJII6EGxBHKx5L1quD4g8P2VgdU0wEdSASRkGzdndHdHfVU4gmUpszaslM4SRns5pza9vRwV3bk7Z+2RY4rua3JwcfNE618Dj7w6HXr2r7c3hrNWHxKsOpoGOLTYjHIWOwuazWwBBBd2y6q76Cgjpomw07BExmjR+pPM908badomSTXZ8iC2FRTh2bcj+q+FzLZFbIzTMsoNCohTCmAVNiIAmsoAmSGLZMAgikM1oTKAI2Wg5CKWTWURYhbJSshCgCLCjHZGyeylkWFFf8UdpyujGz6ZrvvbOnf7IDNWx4jYeYi57ADmqydsCo5Rl38rmOP0BurcdG100jpGgShxx3F8uVifdIA0WHYFG2apaXMaWtDpHAsBve4aPzv8ljyxtr9myNRiV7uxuNV1kuARugY02fLJG5rW35NBtjOuQ+oV9bs7DioaZtNACQ25c46vcfac7/jkAByTUp8NoZHZjW6NAAA9AvsirfiF/TJL5TiJZYs57f3ZoqaZ8JtfDiYbA4XsOJrh8wPzC1W6W2W1dMyYWDgMMjQfYkbk4fXMdiFud8tpxUtO6plccDbC1s7nQAc7lUJuXvWaKsc91/AqHnxWa2BcbOHdtz6hXCai0htWj03QOvG09v0K+gn9P7utbsWqa6DG1wLLYg6+WEjFe/TVVTxG4j+MHUdA4iI5SzDIy9WxnUN/Fz9NeWRpNlR8DGq2OzbuO33QNy6w8AVGO+PD8I1v7IOeiuljwQCCCCLggggg8wQvI4Xc7gcRJKEiCoxTU3Ie06G/OPqPw/TouKkVR6CVRcS+IhJfRUD7AXbNO12d9CyMjTmC4HsOqfiXxDBjFJs99/GY10kzcrMeLhjDrcjU8geulSpSkNI6ncrfefZ77XM0Djd8RecrnN0ZPsu17Hn1V9bN2vFVQNqKZ4kY/QjUEatcORHMLy085LpOG+809LWshia+eOqeGyQtGIuNvbYOTm5G/QG/KzgxM9HPmayMyPIY1jSXOJsGgZkknQLgHcSIJ6kxU4vgOWKzTUC2fhE6Ecgde2q5DiVvlNPM+hDH0sUTrOY4BrpSDk5/RuVwAbG+d+XATtyvoRz0shzp9BVrs9NUtQ2RgfGcQP5EagjkR0WaypbcTf50TxDVHJxAEp0OWQl/IY9dL5K5KaoD24m9vz/vXmtUJ7GecKMqiICNldkgATBqITBTYzVohKEwWk5BIQsmUSELZCydGyLASylkxCCLCjQ73xtFM6XRzLDENcLjYg9s1g3Gg+5dN/mvs3+VgsPzxfRbbeFrfskoe3xMTC0N6l2lu+iy7J2eIIGQNJIiaBcm5Pz9SVmjLbM1+DvJa4l+z6lEVLLScDh+JdEJIxle0Twe7SfMD6ZO9WhUds3ZE1RN4EDDI+9jawDc9XE5NHcq8+KNT4dJJJ0geB6vIaPzcjujQsipIixjWOliY+Qhti97mgkuPPM81xeNTkaYyqJohuLWN2SaSCodKWuMj6cANY8aljHHPU3sTYm+QVZOaQSCCCDYgixBGoIOi9MbKfaQdwR/f0XN8ROHrawOqqQNjqQLuGTWz2+Lo+3vc8geo4Z8dPo6RdoowLt+Ge5X26bx6gH7NCfNy8V4/wAMdvi+nPL49ztx562pdG9r6eOB4E73RuaWkHONoOr8j6XBPK/oHZmzo6eFkEDRHHGLNaB8ye5JJJPVcYxLNHvnuXDtCIA/cyxttFI0Dyge44c2duXKyoXbuxJqOYwVLMDhfCdWvF/aYeY09F6hXK8SnUYoHur2h2vggECQyEZeEeR6nS2qcooSZR27W7U9fN4NO21s3yO9mMdXdT+EZn81fW5u5tPs6PDCC+Rw+8mdYuf2y9lv4QtRwp2tRvo209IBFLG280bnAvcSbGQn3wTzAyyGS7q6IroGaTevdSn2hFgnbhe0HBK22Jl+hOo7FURvhunUUD8MwxRuNmSt9l3Ox+F3Y9DZek7qvOKO+sEML6FrWVU0gs9jrObECLgvHN2hDcuuSUkgKq3R3LqNoyWjHhwtNpJnDyttyaNXu7D5kK/9293oqKmZTRl7wwWxvdicf2aNbAZBc3wx3xgqYG0uFlNNC2wibZrXtaPbjH6jMhdsZVUV+BMxPjt6dVAE82bLHQkfqkC7xbZxkkiAIqJSVRJrAiUoKZaTiEFMlsogBkyQJwpYEsgWpgiAplKk2VFW6NVtM456enGgJmf6M0H9TmfmtktbsweJUTz8sQiZ6RgF3+4n+lbSyzcRfQ5P27O3If1a/joAChCKC1mc4/e3YbKusgjnBdF9lnxND3Mu7xIsB8p5G5Wl4f7cE0b6ZxtJRvLCD70bXFrHd7WsfTuu22yQw+N/lxvJ9GjEf0C82bJ20+CrFXF7XiFxbria91yy3e9vouLnrM0xjcD0tRPs9p6OC1/EDf2OgaYYrS1LgLM1EYPvSfs3n6Lg97+IboWNipWPjmkja4uljLPCDhfytNsTu+gVcGUuJe4lznnE5xNy4nUknUrnyJq+i4I7PdTiJU0tS6SdzqqOd+KZhIviOro75NNssOlrDur62PtWKqhbUU7xIx+hHIjVrhyI6LylddFuPt2qpapoogZnTODXQcpux+E297l6LPGVHQ9Fbd2xFR076modhZGPm4k2a1o5knkvOG9m80u0Kgzy+VouIo+UbCdO5Nhc8z6Lf8XK+rkrRHVR+DHGLwMDsbXAjN4eMnOOY7AW9eFSkwR9NDWyQyNmge6KRhu1zTYj9j6HJXxw/wCIDK4CCe0VSB7OjZQBfFH36t+l15+CsnhduK6oeyuqQ5kMbsUTb4TMRo64zDAbZ5XI6IjYHS8SuI4psVHQnFPYiSUWIh7Dq/XlYKkpZy5xc4lxcbkk3JJ1JKsDiduAaVzqylBfTuJdI24JgJN79SzXPlzVck5IdiGgrZIpWTQuLHxODmOGoI/v8yvSW4O9DNo0rZHeSWOwmZp5gPab1acz+SoHd/d59Q9t2khxAa0ayHoO3dX3ujuu2kYHusZMNrD2Yxza3r3KuCbJk6Onkdc+iUqJSVoSOLZCVEEQmI1LSsgKxBM0rU0cDKogCipGEJglCdJgGy+faFV4UMkp9xht3Nl9F1q9s+eSCn5Pk8R/8kVnW+th81k5UnpqvfRp46+rZ+j6dk0xjgYw6ht3fzOJc4/1OK+xBRd4qkkjhJ27AUEyisk0m+MLn0M7IrF74Xsbc2AL7NuT81xW5240NLaWS1RMLHGW5MP/AMbT/wCWvpoup4h7VNNQGYaNngDv5TIMX5fqpRSAtBGYcAR6HMIjGLffk7Rb1Pg3r3Xir4cD/JIy5jltcsPQ9Wnm3sqX2lsuWlkMFQ0xvaB6OHJzT7wPVehGFYN8diUtTs8vrXCDwWEsn0MZvp+IHTDz5ZrjyYdWdYM8+QxOe4MY0vc9wa1oFy4k2AA5lXzw23HFDH484DqmVtjz8Fp9xp66Yj8tAvg4Q7uUjYBWxvFVOfKXYS3wL+6GHNpI1J15KyFmjH2dGzXbf2HDWwGCoYHtPsnRzHfE13I/qqA3z3Qm2dLhkvJE8nwpg0gO/C74XWIyvnyXpG64bitvLDT0jqV7GVEtUwhkbhia0W/iPHblbMlOSQkcFw13DNaRVVQIpmE2bYgzkGxA6MHM89FejLNAa0BoAsAAAABoABouI4c78QVcbKRzW008TABGMmPDcgYv3br6ruSERSoBZWtc0seA5r2kFpFwQdQQqh3g4WeHUeNTN8WGR2UAFjG48i6/sc+2iuItAzPyWBzrnNUobEuVGj3X3cZStubPlcLOfawaPhYOQ/X8lvwlBQLl1SOTdjkpELqXTomxwEVjxIYk6CzVAo3SBOFrZwGBWRYwmBUsY4TXSArFU1LYxd30XOTUVbLhGUpVFDVdYyMXkdhB05k+gWqoNpRy1b34gPK1kQIsSDdz/wBGj5Lkt5tpRT3e+VwawZMjccupJGYWi4fQGfaTcDnmKnxTeZ99Mox9TfO+i8v5/wA3MtfCPXlxI4cDc32y5rqXShQL1Dxh7oXUQTA5XifTeJsipHwNY/8Aoka4/kCuK4W7xiWL7FIQHwN+7/HGP3b+hCs7eKl8WjqIjnjgkH+02VH7g7nVEs0dSXOpWse0tcB535+6DoO55HQqG2pJo7Y+00y1Nt7fho4vEqHWv7LB5nPP4R++gVR72b3TbQeDJZkUf8KFt8LO5+J3f9E/EPYtTTVjjVPdOJTeKYiwe34QNGlumEdL81zTVlzZHJ0d4qjc7tbwTUNQKinNjkHtN8MjQc2uA+djqLr0NunvPDtCDxoTZzcpIz7Ubu/bodF5iBXZcL9m1ctc19G8wNi/iy4S5obf2HNuMZPw375WXOLKLj333tj2fTl7rSSvyhivbEep6NGpPawzXnbae0JKiZ9RO7xJJXXc79gOQGgHILouI+y6uGsdLXEzeKT4cwaQwtGjGi5wW+D556rkiUpO2A7ZCCC0kEG4INiCMwQRoVenDDfOWoYIK0EyC/hSBp+9aBfzgaEWOeQKqvdjd1872nAXl/sR2titq5591g5n07A3ru1sFlJHlZ8jh55MNr/haPdaDy+ZzVwi2TOSRvXuvqlQxIXWlIzt2MSlupdBUSFC6N1LIAgRUATYUmykjUohKEwC1M4BTBABNZIYJH4Wlx0aCT6BcTtnbBc3E3VzwBc2AHfouu2pbwJcWQ8J9/6Sq0bTiZgY4kCYhmXLFlfPoV5XxHI1UUe58HhF7Sfo+fatUcHhxPYSQbhrbDqfN/0vh4dvkZtSMM8glxtlacsTcLnZdTcCy+vePZtLT1TxEBEyKBtyHXu65te97k2W64ZbFc8/+oTABpBFMOdjcOkI7iwHzWXhxbn0d+fkj8q2WPdFKiF7lHzg11LoKXQAXC4sdCLH0K0ezqQRTYBoMh2tpb5WW7ulZAC+/MZj1US6VnXE1dGLbWxIa2nNPUtxtOYOhY7k5h5ELzzvjutNs6o8KXzsfnFKBlI39nDmF6TDwyMukcGhgu5xIaB3JOiqTiLxHgqInUdLEyqaSCZZWOwgtN/um5EnL2stVjnRqRyW5G5k20ZPJ93Cxw8SUg2HVrPidrloOfRegdhbGipIG01MzAxnzLidXOJ1JK5/hzvdBWU7YY2tp5YGAOgAwgDrF1bke459+xKIpID4tr7IiqYXU9SwSRvGYOVjyLTq0g5ghVRtDhRJBOHxEVETnfdtJwuab/4x+EZZi/p1uXEGi515L5JJC43KuOPY5yyamn3c2EylYbeeR4HiSWte2jWj3Wjp8zmtykCK0KKRncm2OCjdIEU6CxropQmCQECZCycNUspAasoSWThSyjShOFiBTgrYzOOmWO6wbQrBDE+V+kbb+p0A+ZIHzUSdK2Uk26Rpd8dqtbGYAbl7SX2zs3pbv+y42GtIbaNgvyu637JZamR73S+06RxJJ5X9en7LVbQIY+z34ri92mxb9F87yMrzZLPquLiWDEkfRsnYUlfX+HU3hjDMbw0XD2sIAaHDTNwz9VccELWMaxgDWsaGtaBYNa0WAA9AFX3CeDG6oqfEMoBbE2/LLG711arFK9fiQ1xo8HnZNsr76AoooAtZhCooogAFDF+SKFkAV5xWZUTgQvd4cF2+G5pOB77exP0N72Jy+ap+ppnRuLJGlrhqCP06juvT88DXtLJGh7XCxa4BwI7grhtt8PmSOsxxMdjZpJMkfaN5yc3s85Z58lkyYXdo1Y8q8MpuhqZI5WSQOcyRjgWFhIcCOltfRX7uJvfNM0Q1kd5gCS6MZBvWYaRk8hfPpqtJsPhtHGcT3Fl7ZA4n26F5ybf8I+a7fZ+z44GCOFgY0epJPVzjm49yUQwv2E8yXg+18hcblQJEwWmqM12OEUicJDCAiiESVJQoTtShMEmMcLIsbU11LKRCUQUt0EAai6+Wt2pDD/FkazsTc/QZrg6rbNTKLOlLB0Z5PzGa1bmsGbjc8yTmsuT4pBfYrPRxfCJf7dHbVO+0DfYa+T/ThH+7NcttjbE1UfPZjAbtYMgO56laao2mxugBWlqtvPddrc/5VkycnNmVeEbsfG4/Hd+WdQ6ZkbMUjs7ZC65ikoJ6uV32OF0xxZnQC/Nz3EAKbrbIkr6gxPeWMjaXyG17NBtYdCf2Vx7h7IZT0loxYSyOfnmS0HC259Gg/NVxcCc9WcOXy3paR9u6ux/slHHTkhzm3LyBYF7jdxH1t8luEEV7KVKkeE227ZFEVExECNkEboAFlLJkUgMdlLJ0E7AFlAEygSAmFEBEJwEmx0LZMGoqYlJQwCCxuelxIoLMwTArBiRxp6gmZi5QuWC6l0tQsy4lMSw4kMaeoWUnO421/NaWpeb6n6oqL5mB9dk8Gj2g89T9VsI2gU4IFr62FrqKLbLwjBH72dPwq/h7RPPwoM//ANlZ+xj9xH/9bf8AxCCi28D/AKT/AIjzeZ9kf6zasWQKKL0GeeFRRRSBFFFEwCiFFEhkKCiiBBRCiiBhanQUUsYClKiiEIVFRRUBCgoogBmqFRRAxEpUUTQj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44040" name="AutoShape 8" descr="data:image/jpeg;base64,/9j/4AAQSkZJRgABAQAAAQABAAD/2wCEAAkGBxQSDxQPDxQVDxUPEBQWFBUXDxQQHBQXFBQXFxcYFRQYHCggGB8lHRUUITEhJSkrLi8uFx8zODMsNygwLisBCgoKDg0OGBAQFywfHyQsLCwsLCwsLCwsLCwsLCwsLCwsLCwsLCwsLCwsLCwsLCwsLCwsLCwsLCwsLCwrLCwsN//AABEIANIA8AMBIgACEQEDEQH/xAAcAAACAgMBAQAAAAAAAAAAAAABAgAHAwUGCAT/xABAEAABAwIDBgMFBgQGAQUAAAABAAIDBBESITEFBgdBUWETInEyQlKBkRQjYqGxwTNykvBDU4Ki0eGyFSRjc5P/xAAaAQADAQEBAQAAAAAAAAAAAAAAAQIEAwUG/8QAJhEAAgICAgIABwEBAAAAAAAAAAECEQMSBCExQQUTIjJRYXFCM//aAAwDAQACEQMRAD8AsENTYUQnAXrWYKMeBHw1lARAS2CjB4aOFZrKYUbBRhwIYVmsoQjYVGINRsnshZFhQtlCExCjW3IHUosDTbwby09DEZqlwxEHwosy6V3IADPCOZWq3U3uFVYyWaJneSwthdzid36Hnn2VO78VE0m0p/tPtskLQMwAwHyhoOgtY/Mo7C2iYJM7ujktjbe3+pv4h1WGedqdmqOJa0z0clJWg3U234zBFI4PeG3Y+/8AFZ8X8wyDh8+eXRELZCakrRllFp0Y7o2T4ECFVioFkqYoJiIAnAQCYJNjQpaphT2USsYoajZG6IKLGSyUouKgSAXAsgaiEbosZganCRqZUwQyKATWUgEI2QUSAFkCE6iLATCmsiogBSFko47vv0zWMrhd9+IrqJ5paNrHzDCZHSNLmxgjEGhoIxOIIOuS55JVErGrkavjHumXyur4G3dExpmaBcll/bA54Te/Y9lWNJTOle2KJpkfI4NY0ZlxOgCtzdXiXHMJJtomOndC0B5aHFsjXXAwMN3E3uMIuvm4a7foDtGoEcP2V1VJ/wC3c597g6xgaRknzWGt7cljnFNo19nYcOt0vsNKG1JEkr7k82xYvcYT+Z69lvaqmLD2Oh/ZbC2Y7LIQCMLtD+S6QloROOxplC1fPFWxukfHE8PMZz5ZdR1HcZLO1y2J2rRkarpkLEhasyXCnYqEATAKWThFjFJWMlZCEuFCEKEQsgamDUWNIxgJg1ZAxGymx0Y7I4U9kQErGfG1OEgTLqyRrpkgRBUjGRShEFIAhFRRICKKKIA+baVW2GGSeQ2bDG57vRov/wBfNebdo1jp5pJ5PaleXu7X5egFh8lf++Gwpq2mFNBIyFsjwZXuDneVueFrRrc9xouB3z3UpNkwQvGKrqZJQWiQ2jwszcXxNtiboLX59llzy9HfFH2cPtfdeaCjZXTjwxNI0RsIs4tIPnd8N7ZDVaqJ2hGR1BvYgjQgjQrud8t927R2c+ORghnhkifYG7XtxYSW8wQXZg8iFwdOclxmd0Xpwv4gfaA2irXWnaLRyE28YdD0ePz9clrOKm/1y7Z1E6zdJ5Wu1N84mEenmPy6rR8Mdxn1csdZMMNNE/E25IMzmuyDbe7cG7vw29BxG3CNC41NOC6lcRzJMLnGwa4nVpJADupse8tugNfunvGYnNje4tDf4cn+Xf3XDmw8x/YuDZG02zNtk17Rdzb3y+Jh95p6/JeeQrA4WunqZvAbi8OEYjNp4F/dDj7V8/Kf0VYcziyMmNSRbIKZfRVUhYb6jr/yvnAW+Mk1aMjTTpgATgKAJ7IbAXChgWUBHClYUYg1MGrJhRslY6EsphTopWMTCpZMUpKAPiATWUChK7EgKihKATEMEwSBNdJgMiEt0UgCootJvhvEKClNRhErsbWxsLsAc5xzubHIC505KZOlY0rdHVUrLAKguLW1DPtaVoN20oZC35NDnn+pzh/pXe7l8SZa6U04oyJMBcHsmxRtsDYy4mgsBNgLYjmcl8sHB8SF0tZVvdLK5zneFE1rQ5ziTm8ku16BYZOzYlSopmgpBNUNhe8RCQOGMmwaQxzmkk8rtA+asjhfw5ZK1tZWkSMIDo4WuDmuB0Mjhrp7I+fRczv7uFNs94N/tMMlw17Yy0tNibPZc2yF76a6LacHN8RTT/Yqh1oahwEbico5CdL8muP0Pqmq9jZf0bAAA0WAFgBkABoAE0sLXtLHgOa8EOaRcEHUEc1AFoN997I9nUxkcBJK/wAsMV7YzzJ6NF7k/Lmh9AitN4eGzW7UhpYZmxw1mN4DntxxNYRiaxp9v2rNPY30zt3YWxIaSBtNTNwRs73Licy5zuZPVeZto7WmmqDVSyOdKX4seIgtIN24M/IByA0VzcOeIrKkNpa1zY5xkx5OFs/Ts1/bna46LnFoZYzehzuvgq6XD5m5j9F9W0KyOGJ00zhGxgu5zjYAf88rKmN5uKMks4bA3BTsdYtJs6YXticR7OlwPqrWTVkygpFqpwFze7W8sdRGDiuDkHHItPwyDkeh5rpLrVGakrRmcXF0xrIpLqXTFY6hSXRuigCopdFAAIQwpkQEgNeogE9l3IEIUsmQTEBRRRAgpgUl1LpUOzLdVVvvHNtTarNm0ti2mb53H2WOOb3vI5AYWgdSQrQfIGtL3uDGsaXOcdGgC5J+ipLZ2/clHUTO2exnhTS4j47DJJL+J8gc0tvmcIyF1nzypUd8Kt2Xfunu5DQQCGAZmxkefakd8TunYaBbiaUMaXvIa1oJcTkAALkn5Ks9kcY6dwtVwyQHK5Z9835DJ35FfZt/bJ2xQyU2xz4hc9jZ3SMfTtbGbktDnt8xdZosL5E6ZLN0aCs9+9/5ayp+5LoqePEI2EWL7hzS+TuQ42HL1XBx6rod6d2amikDauLw8fsODg9r+zXN59jmtjuhw+nqyJJr00JscRAxPH4GnT1cPryEnLwFpHe8PeJYbRyRVwkkdRxF4kazHjjxWDXkZNcCQATkRzuFXO8m3pa6qdUznM5MYDlGwaNb9TnqV6N3f2HBSU4p6aMMYR5gbOL7jMyH3iblVZxF4beBirNntLohnJCMzF1MY5t0yzI9NIkmNFY81lawkta0Fxc4BoAuSSbAAdbkJI1dHCjcYxYdoVbS2Qg+BG63kaf8Rw+IjToDpc5QlbGYd49zdpS7MgbJOal8ALnwZfKz7Xkc0Zeb5KopQcVtMJII6EGxBHKx5L1quD4g8P2VgdU0wEdSASRkGzdndHdHfVU4gmUpszaslM4SRns5pza9vRwV3bk7Z+2RY4rua3JwcfNE618Dj7w6HXr2r7c3hrNWHxKsOpoGOLTYjHIWOwuazWwBBBd2y6q76Cgjpomw07BExmjR+pPM908badomSTXZ8iC2FRTh2bcj+q+FzLZFbIzTMsoNCohTCmAVNiIAmsoAmSGLZMAgikM1oTKAI2Wg5CKWTWURYhbJSshCgCLCjHZGyeylkWFFf8UdpyujGz6ZrvvbOnf7IDNWx4jYeYi57ADmqydsCo5Rl38rmOP0BurcdG100jpGgShxx3F8uVifdIA0WHYFG2apaXMaWtDpHAsBve4aPzv8ljyxtr9myNRiV7uxuNV1kuARugY02fLJG5rW35NBtjOuQ+oV9bs7DioaZtNACQ25c46vcfac7/jkAByTUp8NoZHZjW6NAAA9AvsirfiF/TJL5TiJZYs57f3ZoqaZ8JtfDiYbA4XsOJrh8wPzC1W6W2W1dMyYWDgMMjQfYkbk4fXMdiFud8tpxUtO6plccDbC1s7nQAc7lUJuXvWaKsc91/AqHnxWa2BcbOHdtz6hXCai0htWj03QOvG09v0K+gn9P7utbsWqa6DG1wLLYg6+WEjFe/TVVTxG4j+MHUdA4iI5SzDIy9WxnUN/Fz9NeWRpNlR8DGq2OzbuO33QNy6w8AVGO+PD8I1v7IOeiuljwQCCCCLggggg8wQvI4Xc7gcRJKEiCoxTU3Ie06G/OPqPw/TouKkVR6CVRcS+IhJfRUD7AXbNO12d9CyMjTmC4HsOqfiXxDBjFJs99/GY10kzcrMeLhjDrcjU8geulSpSkNI6ncrfefZ77XM0Djd8RecrnN0ZPsu17Hn1V9bN2vFVQNqKZ4kY/QjUEatcORHMLy085LpOG+809LWshia+eOqeGyQtGIuNvbYOTm5G/QG/KzgxM9HPmayMyPIY1jSXOJsGgZkknQLgHcSIJ6kxU4vgOWKzTUC2fhE6Ecgde2q5DiVvlNPM+hDH0sUTrOY4BrpSDk5/RuVwAbG+d+XATtyvoRz0shzp9BVrs9NUtQ2RgfGcQP5EagjkR0WaypbcTf50TxDVHJxAEp0OWQl/IY9dL5K5KaoD24m9vz/vXmtUJ7GecKMqiICNldkgATBqITBTYzVohKEwWk5BIQsmUSELZCydGyLASylkxCCLCjQ73xtFM6XRzLDENcLjYg9s1g3Gg+5dN/mvs3+VgsPzxfRbbeFrfskoe3xMTC0N6l2lu+iy7J2eIIGQNJIiaBcm5Pz9SVmjLbM1+DvJa4l+z6lEVLLScDh+JdEJIxle0Twe7SfMD6ZO9WhUds3ZE1RN4EDDI+9jawDc9XE5NHcq8+KNT4dJJJ0geB6vIaPzcjujQsipIixjWOliY+Qhti97mgkuPPM81xeNTkaYyqJohuLWN2SaSCodKWuMj6cANY8aljHHPU3sTYm+QVZOaQSCCCDYgixBGoIOi9MbKfaQdwR/f0XN8ROHrawOqqQNjqQLuGTWz2+Lo+3vc8geo4Z8dPo6RdoowLt+Ge5X26bx6gH7NCfNy8V4/wAMdvi+nPL49ztx562pdG9r6eOB4E73RuaWkHONoOr8j6XBPK/oHZmzo6eFkEDRHHGLNaB8ye5JJJPVcYxLNHvnuXDtCIA/cyxttFI0Dyge44c2duXKyoXbuxJqOYwVLMDhfCdWvF/aYeY09F6hXK8SnUYoHur2h2vggECQyEZeEeR6nS2qcooSZR27W7U9fN4NO21s3yO9mMdXdT+EZn81fW5u5tPs6PDCC+Rw+8mdYuf2y9lv4QtRwp2tRvo209IBFLG280bnAvcSbGQn3wTzAyyGS7q6IroGaTevdSn2hFgnbhe0HBK22Jl+hOo7FURvhunUUD8MwxRuNmSt9l3Ox+F3Y9DZek7qvOKO+sEML6FrWVU0gs9jrObECLgvHN2hDcuuSUkgKq3R3LqNoyWjHhwtNpJnDyttyaNXu7D5kK/9293oqKmZTRl7wwWxvdicf2aNbAZBc3wx3xgqYG0uFlNNC2wibZrXtaPbjH6jMhdsZVUV+BMxPjt6dVAE82bLHQkfqkC7xbZxkkiAIqJSVRJrAiUoKZaTiEFMlsogBkyQJwpYEsgWpgiAplKk2VFW6NVtM456enGgJmf6M0H9TmfmtktbsweJUTz8sQiZ6RgF3+4n+lbSyzcRfQ5P27O3If1a/joAChCKC1mc4/e3YbKusgjnBdF9lnxND3Mu7xIsB8p5G5Wl4f7cE0b6ZxtJRvLCD70bXFrHd7WsfTuu22yQw+N/lxvJ9GjEf0C82bJ20+CrFXF7XiFxbria91yy3e9vouLnrM0xjcD0tRPs9p6OC1/EDf2OgaYYrS1LgLM1EYPvSfs3n6Lg97+IboWNipWPjmkja4uljLPCDhfytNsTu+gVcGUuJe4lznnE5xNy4nUknUrnyJq+i4I7PdTiJU0tS6SdzqqOd+KZhIviOro75NNssOlrDur62PtWKqhbUU7xIx+hHIjVrhyI6LylddFuPt2qpapoogZnTODXQcpux+E297l6LPGVHQ9Fbd2xFR076modhZGPm4k2a1o5knkvOG9m80u0Kgzy+VouIo+UbCdO5Nhc8z6Lf8XK+rkrRHVR+DHGLwMDsbXAjN4eMnOOY7AW9eFSkwR9NDWyQyNmge6KRhu1zTYj9j6HJXxw/wCIDK4CCe0VSB7OjZQBfFH36t+l15+CsnhduK6oeyuqQ5kMbsUTb4TMRo64zDAbZ5XI6IjYHS8SuI4psVHQnFPYiSUWIh7Dq/XlYKkpZy5xc4lxcbkk3JJ1JKsDiduAaVzqylBfTuJdI24JgJN79SzXPlzVck5IdiGgrZIpWTQuLHxODmOGoI/v8yvSW4O9DNo0rZHeSWOwmZp5gPab1acz+SoHd/d59Q9t2khxAa0ayHoO3dX3ujuu2kYHusZMNrD2Yxza3r3KuCbJk6Onkdc+iUqJSVoSOLZCVEEQmI1LSsgKxBM0rU0cDKogCipGEJglCdJgGy+faFV4UMkp9xht3Nl9F1q9s+eSCn5Pk8R/8kVnW+th81k5UnpqvfRp46+rZ+j6dk0xjgYw6ht3fzOJc4/1OK+xBRd4qkkjhJ27AUEyisk0m+MLn0M7IrF74Xsbc2AL7NuT81xW5240NLaWS1RMLHGW5MP/AMbT/wCWvpoup4h7VNNQGYaNngDv5TIMX5fqpRSAtBGYcAR6HMIjGLffk7Rb1Pg3r3Xir4cD/JIy5jltcsPQ9Wnm3sqX2lsuWlkMFQ0xvaB6OHJzT7wPVehGFYN8diUtTs8vrXCDwWEsn0MZvp+IHTDz5ZrjyYdWdYM8+QxOe4MY0vc9wa1oFy4k2AA5lXzw23HFDH484DqmVtjz8Fp9xp66Yj8tAvg4Q7uUjYBWxvFVOfKXYS3wL+6GHNpI1J15KyFmjH2dGzXbf2HDWwGCoYHtPsnRzHfE13I/qqA3z3Qm2dLhkvJE8nwpg0gO/C74XWIyvnyXpG64bitvLDT0jqV7GVEtUwhkbhia0W/iPHblbMlOSQkcFw13DNaRVVQIpmE2bYgzkGxA6MHM89FejLNAa0BoAsAAAABoABouI4c78QVcbKRzW008TABGMmPDcgYv3br6ruSERSoBZWtc0seA5r2kFpFwQdQQqh3g4WeHUeNTN8WGR2UAFjG48i6/sc+2iuItAzPyWBzrnNUobEuVGj3X3cZStubPlcLOfawaPhYOQ/X8lvwlBQLl1SOTdjkpELqXTomxwEVjxIYk6CzVAo3SBOFrZwGBWRYwmBUsY4TXSArFU1LYxd30XOTUVbLhGUpVFDVdYyMXkdhB05k+gWqoNpRy1b34gPK1kQIsSDdz/wBGj5Lkt5tpRT3e+VwawZMjccupJGYWi4fQGfaTcDnmKnxTeZ99Mox9TfO+i8v5/wA3MtfCPXlxI4cDc32y5rqXShQL1Dxh7oXUQTA5XifTeJsipHwNY/8Aoka4/kCuK4W7xiWL7FIQHwN+7/HGP3b+hCs7eKl8WjqIjnjgkH+02VH7g7nVEs0dSXOpWse0tcB535+6DoO55HQqG2pJo7Y+00y1Nt7fho4vEqHWv7LB5nPP4R++gVR72b3TbQeDJZkUf8KFt8LO5+J3f9E/EPYtTTVjjVPdOJTeKYiwe34QNGlumEdL81zTVlzZHJ0d4qjc7tbwTUNQKinNjkHtN8MjQc2uA+djqLr0NunvPDtCDxoTZzcpIz7Ubu/bodF5iBXZcL9m1ctc19G8wNi/iy4S5obf2HNuMZPw375WXOLKLj333tj2fTl7rSSvyhivbEep6NGpPawzXnbae0JKiZ9RO7xJJXXc79gOQGgHILouI+y6uGsdLXEzeKT4cwaQwtGjGi5wW+D556rkiUpO2A7ZCCC0kEG4INiCMwQRoVenDDfOWoYIK0EyC/hSBp+9aBfzgaEWOeQKqvdjd1872nAXl/sR2titq5591g5n07A3ru1sFlJHlZ8jh55MNr/haPdaDy+ZzVwi2TOSRvXuvqlQxIXWlIzt2MSlupdBUSFC6N1LIAgRUATYUmykjUohKEwC1M4BTBABNZIYJH4Wlx0aCT6BcTtnbBc3E3VzwBc2AHfouu2pbwJcWQ8J9/6Sq0bTiZgY4kCYhmXLFlfPoV5XxHI1UUe58HhF7Sfo+fatUcHhxPYSQbhrbDqfN/0vh4dvkZtSMM8glxtlacsTcLnZdTcCy+vePZtLT1TxEBEyKBtyHXu65te97k2W64ZbFc8/+oTABpBFMOdjcOkI7iwHzWXhxbn0d+fkj8q2WPdFKiF7lHzg11LoKXQAXC4sdCLH0K0ezqQRTYBoMh2tpb5WW7ulZAC+/MZj1US6VnXE1dGLbWxIa2nNPUtxtOYOhY7k5h5ELzzvjutNs6o8KXzsfnFKBlI39nDmF6TDwyMukcGhgu5xIaB3JOiqTiLxHgqInUdLEyqaSCZZWOwgtN/um5EnL2stVjnRqRyW5G5k20ZPJ93Cxw8SUg2HVrPidrloOfRegdhbGipIG01MzAxnzLidXOJ1JK5/hzvdBWU7YY2tp5YGAOgAwgDrF1bke459+xKIpID4tr7IiqYXU9SwSRvGYOVjyLTq0g5ghVRtDhRJBOHxEVETnfdtJwuab/4x+EZZi/p1uXEGi515L5JJC43KuOPY5yyamn3c2EylYbeeR4HiSWte2jWj3Wjp8zmtykCK0KKRncm2OCjdIEU6CxropQmCQECZCycNUspAasoSWThSyjShOFiBTgrYzOOmWO6wbQrBDE+V+kbb+p0A+ZIHzUSdK2Uk26Rpd8dqtbGYAbl7SX2zs3pbv+y42GtIbaNgvyu637JZamR73S+06RxJJ5X9en7LVbQIY+z34ri92mxb9F87yMrzZLPquLiWDEkfRsnYUlfX+HU3hjDMbw0XD2sIAaHDTNwz9VccELWMaxgDWsaGtaBYNa0WAA9AFX3CeDG6oqfEMoBbE2/LLG711arFK9fiQ1xo8HnZNsr76AoooAtZhCooogAFDF+SKFkAV5xWZUTgQvd4cF2+G5pOB77exP0N72Jy+ap+ppnRuLJGlrhqCP06juvT88DXtLJGh7XCxa4BwI7grhtt8PmSOsxxMdjZpJMkfaN5yc3s85Z58lkyYXdo1Y8q8MpuhqZI5WSQOcyRjgWFhIcCOltfRX7uJvfNM0Q1kd5gCS6MZBvWYaRk8hfPpqtJsPhtHGcT3Fl7ZA4n26F5ybf8I+a7fZ+z44GCOFgY0epJPVzjm49yUQwv2E8yXg+18hcblQJEwWmqM12OEUicJDCAiiESVJQoTtShMEmMcLIsbU11LKRCUQUt0EAai6+Wt2pDD/FkazsTc/QZrg6rbNTKLOlLB0Z5PzGa1bmsGbjc8yTmsuT4pBfYrPRxfCJf7dHbVO+0DfYa+T/ThH+7NcttjbE1UfPZjAbtYMgO56laao2mxugBWlqtvPddrc/5VkycnNmVeEbsfG4/Hd+WdQ6ZkbMUjs7ZC65ikoJ6uV32OF0xxZnQC/Nz3EAKbrbIkr6gxPeWMjaXyG17NBtYdCf2Vx7h7IZT0loxYSyOfnmS0HC259Gg/NVxcCc9WcOXy3paR9u6ux/slHHTkhzm3LyBYF7jdxH1t8luEEV7KVKkeE227ZFEVExECNkEboAFlLJkUgMdlLJ0E7AFlAEygSAmFEBEJwEmx0LZMGoqYlJQwCCxuelxIoLMwTArBiRxp6gmZi5QuWC6l0tQsy4lMSw4kMaeoWUnO421/NaWpeb6n6oqL5mB9dk8Gj2g89T9VsI2gU4IFr62FrqKLbLwjBH72dPwq/h7RPPwoM//ANlZ+xj9xH/9bf8AxCCi28D/AKT/AIjzeZ9kf6zasWQKKL0GeeFRRRSBFFFEwCiFFEhkKCiiBBRCiiBhanQUUsYClKiiEIVFRRUBCgoogBmqFRRAxEpUUTQj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44042" name="AutoShape 10" descr="data:image/jpeg;base64,/9j/4AAQSkZJRgABAQAAAQABAAD/2wCEAAkGBxQSDxQPDxQVDxUPEBQWFBUXDxQQHBQXFBQXFxcYFRQYHCggGB8lHRUUITEhJSkrLi8uFx8zODMsNygwLisBCgoKDg0OGBAQFywfHyQsLCwsLCwsLCwsLCwsLCwsLCwsLCwsLCwsLCwsLCwsLCwsLCwsLCwsLCwsLCwrLCwsN//AABEIANIA8AMBIgACEQEDEQH/xAAcAAACAgMBAQAAAAAAAAAAAAABAgAHAwUGCAT/xABAEAABAwIDBgMFBgQGAQUAAAABAAIDBBESITEFBgdBUWETInEyQlKBkRQjYqGxwTNykvBDU4Ki0eGyFSRjc5P/xAAaAQADAQEBAQAAAAAAAAAAAAAAAQIEAwUG/8QAJhEAAgICAgIABwEBAAAAAAAAAAECEQMSBCExQQUTIjJRYXFCM//aAAwDAQACEQMRAD8AsENTYUQnAXrWYKMeBHw1lARAS2CjB4aOFZrKYUbBRhwIYVmsoQjYVGINRsnshZFhQtlCExCjW3IHUosDTbwby09DEZqlwxEHwosy6V3IADPCOZWq3U3uFVYyWaJneSwthdzid36Hnn2VO78VE0m0p/tPtskLQMwAwHyhoOgtY/Mo7C2iYJM7ujktjbe3+pv4h1WGedqdmqOJa0z0clJWg3U234zBFI4PeG3Y+/8AFZ8X8wyDh8+eXRELZCakrRllFp0Y7o2T4ECFVioFkqYoJiIAnAQCYJNjQpaphT2USsYoajZG6IKLGSyUouKgSAXAsgaiEbosZganCRqZUwQyKATWUgEI2QUSAFkCE6iLATCmsiogBSFko47vv0zWMrhd9+IrqJ5paNrHzDCZHSNLmxgjEGhoIxOIIOuS55JVErGrkavjHumXyur4G3dExpmaBcll/bA54Te/Y9lWNJTOle2KJpkfI4NY0ZlxOgCtzdXiXHMJJtomOndC0B5aHFsjXXAwMN3E3uMIuvm4a7foDtGoEcP2V1VJ/wC3c597g6xgaRknzWGt7cljnFNo19nYcOt0vsNKG1JEkr7k82xYvcYT+Z69lvaqmLD2Oh/ZbC2Y7LIQCMLtD+S6QloROOxplC1fPFWxukfHE8PMZz5ZdR1HcZLO1y2J2rRkarpkLEhasyXCnYqEATAKWThFjFJWMlZCEuFCEKEQsgamDUWNIxgJg1ZAxGymx0Y7I4U9kQErGfG1OEgTLqyRrpkgRBUjGRShEFIAhFRRICKKKIA+baVW2GGSeQ2bDG57vRov/wBfNebdo1jp5pJ5PaleXu7X5egFh8lf++Gwpq2mFNBIyFsjwZXuDneVueFrRrc9xouB3z3UpNkwQvGKrqZJQWiQ2jwszcXxNtiboLX59llzy9HfFH2cPtfdeaCjZXTjwxNI0RsIs4tIPnd8N7ZDVaqJ2hGR1BvYgjQgjQrud8t927R2c+ORghnhkifYG7XtxYSW8wQXZg8iFwdOclxmd0Xpwv4gfaA2irXWnaLRyE28YdD0ePz9clrOKm/1y7Z1E6zdJ5Wu1N84mEenmPy6rR8Mdxn1csdZMMNNE/E25IMzmuyDbe7cG7vw29BxG3CNC41NOC6lcRzJMLnGwa4nVpJADupse8tugNfunvGYnNje4tDf4cn+Xf3XDmw8x/YuDZG02zNtk17Rdzb3y+Jh95p6/JeeQrA4WunqZvAbi8OEYjNp4F/dDj7V8/Kf0VYcziyMmNSRbIKZfRVUhYb6jr/yvnAW+Mk1aMjTTpgATgKAJ7IbAXChgWUBHClYUYg1MGrJhRslY6EsphTopWMTCpZMUpKAPiATWUChK7EgKihKATEMEwSBNdJgMiEt0UgCootJvhvEKClNRhErsbWxsLsAc5xzubHIC505KZOlY0rdHVUrLAKguLW1DPtaVoN20oZC35NDnn+pzh/pXe7l8SZa6U04oyJMBcHsmxRtsDYy4mgsBNgLYjmcl8sHB8SF0tZVvdLK5zneFE1rQ5ziTm8ku16BYZOzYlSopmgpBNUNhe8RCQOGMmwaQxzmkk8rtA+asjhfw5ZK1tZWkSMIDo4WuDmuB0Mjhrp7I+fRczv7uFNs94N/tMMlw17Yy0tNibPZc2yF76a6LacHN8RTT/Yqh1oahwEbico5CdL8muP0Pqmq9jZf0bAAA0WAFgBkABoAE0sLXtLHgOa8EOaRcEHUEc1AFoN997I9nUxkcBJK/wAsMV7YzzJ6NF7k/Lmh9AitN4eGzW7UhpYZmxw1mN4DntxxNYRiaxp9v2rNPY30zt3YWxIaSBtNTNwRs73Licy5zuZPVeZto7WmmqDVSyOdKX4seIgtIN24M/IByA0VzcOeIrKkNpa1zY5xkx5OFs/Ts1/bna46LnFoZYzehzuvgq6XD5m5j9F9W0KyOGJ00zhGxgu5zjYAf88rKmN5uKMks4bA3BTsdYtJs6YXticR7OlwPqrWTVkygpFqpwFze7W8sdRGDiuDkHHItPwyDkeh5rpLrVGakrRmcXF0xrIpLqXTFY6hSXRuigCopdFAAIQwpkQEgNeogE9l3IEIUsmQTEBRRRAgpgUl1LpUOzLdVVvvHNtTarNm0ti2mb53H2WOOb3vI5AYWgdSQrQfIGtL3uDGsaXOcdGgC5J+ipLZ2/clHUTO2exnhTS4j47DJJL+J8gc0tvmcIyF1nzypUd8Kt2Xfunu5DQQCGAZmxkefakd8TunYaBbiaUMaXvIa1oJcTkAALkn5Ks9kcY6dwtVwyQHK5Z9835DJ35FfZt/bJ2xQyU2xz4hc9jZ3SMfTtbGbktDnt8xdZosL5E6ZLN0aCs9+9/5ayp+5LoqePEI2EWL7hzS+TuQ42HL1XBx6rod6d2amikDauLw8fsODg9r+zXN59jmtjuhw+nqyJJr00JscRAxPH4GnT1cPryEnLwFpHe8PeJYbRyRVwkkdRxF4kazHjjxWDXkZNcCQATkRzuFXO8m3pa6qdUznM5MYDlGwaNb9TnqV6N3f2HBSU4p6aMMYR5gbOL7jMyH3iblVZxF4beBirNntLohnJCMzF1MY5t0yzI9NIkmNFY81lawkta0Fxc4BoAuSSbAAdbkJI1dHCjcYxYdoVbS2Qg+BG63kaf8Rw+IjToDpc5QlbGYd49zdpS7MgbJOal8ALnwZfKz7Xkc0Zeb5KopQcVtMJII6EGxBHKx5L1quD4g8P2VgdU0wEdSASRkGzdndHdHfVU4gmUpszaslM4SRns5pza9vRwV3bk7Z+2RY4rua3JwcfNE618Dj7w6HXr2r7c3hrNWHxKsOpoGOLTYjHIWOwuazWwBBBd2y6q76Cgjpomw07BExmjR+pPM908badomSTXZ8iC2FRTh2bcj+q+FzLZFbIzTMsoNCohTCmAVNiIAmsoAmSGLZMAgikM1oTKAI2Wg5CKWTWURYhbJSshCgCLCjHZGyeylkWFFf8UdpyujGz6ZrvvbOnf7IDNWx4jYeYi57ADmqydsCo5Rl38rmOP0BurcdG100jpGgShxx3F8uVifdIA0WHYFG2apaXMaWtDpHAsBve4aPzv8ljyxtr9myNRiV7uxuNV1kuARugY02fLJG5rW35NBtjOuQ+oV9bs7DioaZtNACQ25c46vcfac7/jkAByTUp8NoZHZjW6NAAA9AvsirfiF/TJL5TiJZYs57f3ZoqaZ8JtfDiYbA4XsOJrh8wPzC1W6W2W1dMyYWDgMMjQfYkbk4fXMdiFud8tpxUtO6plccDbC1s7nQAc7lUJuXvWaKsc91/AqHnxWa2BcbOHdtz6hXCai0htWj03QOvG09v0K+gn9P7utbsWqa6DG1wLLYg6+WEjFe/TVVTxG4j+MHUdA4iI5SzDIy9WxnUN/Fz9NeWRpNlR8DGq2OzbuO33QNy6w8AVGO+PD8I1v7IOeiuljwQCCCCLggggg8wQvI4Xc7gcRJKEiCoxTU3Ie06G/OPqPw/TouKkVR6CVRcS+IhJfRUD7AXbNO12d9CyMjTmC4HsOqfiXxDBjFJs99/GY10kzcrMeLhjDrcjU8geulSpSkNI6ncrfefZ77XM0Djd8RecrnN0ZPsu17Hn1V9bN2vFVQNqKZ4kY/QjUEatcORHMLy085LpOG+809LWshia+eOqeGyQtGIuNvbYOTm5G/QG/KzgxM9HPmayMyPIY1jSXOJsGgZkknQLgHcSIJ6kxU4vgOWKzTUC2fhE6Ecgde2q5DiVvlNPM+hDH0sUTrOY4BrpSDk5/RuVwAbG+d+XATtyvoRz0shzp9BVrs9NUtQ2RgfGcQP5EagjkR0WaypbcTf50TxDVHJxAEp0OWQl/IY9dL5K5KaoD24m9vz/vXmtUJ7GecKMqiICNldkgATBqITBTYzVohKEwWk5BIQsmUSELZCydGyLASylkxCCLCjQ73xtFM6XRzLDENcLjYg9s1g3Gg+5dN/mvs3+VgsPzxfRbbeFrfskoe3xMTC0N6l2lu+iy7J2eIIGQNJIiaBcm5Pz9SVmjLbM1+DvJa4l+z6lEVLLScDh+JdEJIxle0Twe7SfMD6ZO9WhUds3ZE1RN4EDDI+9jawDc9XE5NHcq8+KNT4dJJJ0geB6vIaPzcjujQsipIixjWOliY+Qhti97mgkuPPM81xeNTkaYyqJohuLWN2SaSCodKWuMj6cANY8aljHHPU3sTYm+QVZOaQSCCCDYgixBGoIOi9MbKfaQdwR/f0XN8ROHrawOqqQNjqQLuGTWz2+Lo+3vc8geo4Z8dPo6RdoowLt+Ge5X26bx6gH7NCfNy8V4/wAMdvi+nPL49ztx562pdG9r6eOB4E73RuaWkHONoOr8j6XBPK/oHZmzo6eFkEDRHHGLNaB8ye5JJJPVcYxLNHvnuXDtCIA/cyxttFI0Dyge44c2duXKyoXbuxJqOYwVLMDhfCdWvF/aYeY09F6hXK8SnUYoHur2h2vggECQyEZeEeR6nS2qcooSZR27W7U9fN4NO21s3yO9mMdXdT+EZn81fW5u5tPs6PDCC+Rw+8mdYuf2y9lv4QtRwp2tRvo209IBFLG280bnAvcSbGQn3wTzAyyGS7q6IroGaTevdSn2hFgnbhe0HBK22Jl+hOo7FURvhunUUD8MwxRuNmSt9l3Ox+F3Y9DZek7qvOKO+sEML6FrWVU0gs9jrObECLgvHN2hDcuuSUkgKq3R3LqNoyWjHhwtNpJnDyttyaNXu7D5kK/9293oqKmZTRl7wwWxvdicf2aNbAZBc3wx3xgqYG0uFlNNC2wibZrXtaPbjH6jMhdsZVUV+BMxPjt6dVAE82bLHQkfqkC7xbZxkkiAIqJSVRJrAiUoKZaTiEFMlsogBkyQJwpYEsgWpgiAplKk2VFW6NVtM456enGgJmf6M0H9TmfmtktbsweJUTz8sQiZ6RgF3+4n+lbSyzcRfQ5P27O3If1a/joAChCKC1mc4/e3YbKusgjnBdF9lnxND3Mu7xIsB8p5G5Wl4f7cE0b6ZxtJRvLCD70bXFrHd7WsfTuu22yQw+N/lxvJ9GjEf0C82bJ20+CrFXF7XiFxbria91yy3e9vouLnrM0xjcD0tRPs9p6OC1/EDf2OgaYYrS1LgLM1EYPvSfs3n6Lg97+IboWNipWPjmkja4uljLPCDhfytNsTu+gVcGUuJe4lznnE5xNy4nUknUrnyJq+i4I7PdTiJU0tS6SdzqqOd+KZhIviOro75NNssOlrDur62PtWKqhbUU7xIx+hHIjVrhyI6LylddFuPt2qpapoogZnTODXQcpux+E297l6LPGVHQ9Fbd2xFR076modhZGPm4k2a1o5knkvOG9m80u0Kgzy+VouIo+UbCdO5Nhc8z6Lf8XK+rkrRHVR+DHGLwMDsbXAjN4eMnOOY7AW9eFSkwR9NDWyQyNmge6KRhu1zTYj9j6HJXxw/wCIDK4CCe0VSB7OjZQBfFH36t+l15+CsnhduK6oeyuqQ5kMbsUTb4TMRo64zDAbZ5XI6IjYHS8SuI4psVHQnFPYiSUWIh7Dq/XlYKkpZy5xc4lxcbkk3JJ1JKsDiduAaVzqylBfTuJdI24JgJN79SzXPlzVck5IdiGgrZIpWTQuLHxODmOGoI/v8yvSW4O9DNo0rZHeSWOwmZp5gPab1acz+SoHd/d59Q9t2khxAa0ayHoO3dX3ujuu2kYHusZMNrD2Yxza3r3KuCbJk6Onkdc+iUqJSVoSOLZCVEEQmI1LSsgKxBM0rU0cDKogCipGEJglCdJgGy+faFV4UMkp9xht3Nl9F1q9s+eSCn5Pk8R/8kVnW+th81k5UnpqvfRp46+rZ+j6dk0xjgYw6ht3fzOJc4/1OK+xBRd4qkkjhJ27AUEyisk0m+MLn0M7IrF74Xsbc2AL7NuT81xW5240NLaWS1RMLHGW5MP/AMbT/wCWvpoup4h7VNNQGYaNngDv5TIMX5fqpRSAtBGYcAR6HMIjGLffk7Rb1Pg3r3Xir4cD/JIy5jltcsPQ9Wnm3sqX2lsuWlkMFQ0xvaB6OHJzT7wPVehGFYN8diUtTs8vrXCDwWEsn0MZvp+IHTDz5ZrjyYdWdYM8+QxOe4MY0vc9wa1oFy4k2AA5lXzw23HFDH484DqmVtjz8Fp9xp66Yj8tAvg4Q7uUjYBWxvFVOfKXYS3wL+6GHNpI1J15KyFmjH2dGzXbf2HDWwGCoYHtPsnRzHfE13I/qqA3z3Qm2dLhkvJE8nwpg0gO/C74XWIyvnyXpG64bitvLDT0jqV7GVEtUwhkbhia0W/iPHblbMlOSQkcFw13DNaRVVQIpmE2bYgzkGxA6MHM89FejLNAa0BoAsAAAABoABouI4c78QVcbKRzW008TABGMmPDcgYv3br6ruSERSoBZWtc0seA5r2kFpFwQdQQqh3g4WeHUeNTN8WGR2UAFjG48i6/sc+2iuItAzPyWBzrnNUobEuVGj3X3cZStubPlcLOfawaPhYOQ/X8lvwlBQLl1SOTdjkpELqXTomxwEVjxIYk6CzVAo3SBOFrZwGBWRYwmBUsY4TXSArFU1LYxd30XOTUVbLhGUpVFDVdYyMXkdhB05k+gWqoNpRy1b34gPK1kQIsSDdz/wBGj5Lkt5tpRT3e+VwawZMjccupJGYWi4fQGfaTcDnmKnxTeZ99Mox9TfO+i8v5/wA3MtfCPXlxI4cDc32y5rqXShQL1Dxh7oXUQTA5XifTeJsipHwNY/8Aoka4/kCuK4W7xiWL7FIQHwN+7/HGP3b+hCs7eKl8WjqIjnjgkH+02VH7g7nVEs0dSXOpWse0tcB535+6DoO55HQqG2pJo7Y+00y1Nt7fho4vEqHWv7LB5nPP4R++gVR72b3TbQeDJZkUf8KFt8LO5+J3f9E/EPYtTTVjjVPdOJTeKYiwe34QNGlumEdL81zTVlzZHJ0d4qjc7tbwTUNQKinNjkHtN8MjQc2uA+djqLr0NunvPDtCDxoTZzcpIz7Ubu/bodF5iBXZcL9m1ctc19G8wNi/iy4S5obf2HNuMZPw375WXOLKLj333tj2fTl7rSSvyhivbEep6NGpPawzXnbae0JKiZ9RO7xJJXXc79gOQGgHILouI+y6uGsdLXEzeKT4cwaQwtGjGi5wW+D556rkiUpO2A7ZCCC0kEG4INiCMwQRoVenDDfOWoYIK0EyC/hSBp+9aBfzgaEWOeQKqvdjd1872nAXl/sR2titq5591g5n07A3ru1sFlJHlZ8jh55MNr/haPdaDy+ZzVwi2TOSRvXuvqlQxIXWlIzt2MSlupdBUSFC6N1LIAgRUATYUmykjUohKEwC1M4BTBABNZIYJH4Wlx0aCT6BcTtnbBc3E3VzwBc2AHfouu2pbwJcWQ8J9/6Sq0bTiZgY4kCYhmXLFlfPoV5XxHI1UUe58HhF7Sfo+fatUcHhxPYSQbhrbDqfN/0vh4dvkZtSMM8glxtlacsTcLnZdTcCy+vePZtLT1TxEBEyKBtyHXu65te97k2W64ZbFc8/+oTABpBFMOdjcOkI7iwHzWXhxbn0d+fkj8q2WPdFKiF7lHzg11LoKXQAXC4sdCLH0K0ezqQRTYBoMh2tpb5WW7ulZAC+/MZj1US6VnXE1dGLbWxIa2nNPUtxtOYOhY7k5h5ELzzvjutNs6o8KXzsfnFKBlI39nDmF6TDwyMukcGhgu5xIaB3JOiqTiLxHgqInUdLEyqaSCZZWOwgtN/um5EnL2stVjnRqRyW5G5k20ZPJ93Cxw8SUg2HVrPidrloOfRegdhbGipIG01MzAxnzLidXOJ1JK5/hzvdBWU7YY2tp5YGAOgAwgDrF1bke459+xKIpID4tr7IiqYXU9SwSRvGYOVjyLTq0g5ghVRtDhRJBOHxEVETnfdtJwuab/4x+EZZi/p1uXEGi515L5JJC43KuOPY5yyamn3c2EylYbeeR4HiSWte2jWj3Wjp8zmtykCK0KKRncm2OCjdIEU6CxropQmCQECZCycNUspAasoSWThSyjShOFiBTgrYzOOmWO6wbQrBDE+V+kbb+p0A+ZIHzUSdK2Uk26Rpd8dqtbGYAbl7SX2zs3pbv+y42GtIbaNgvyu637JZamR73S+06RxJJ5X9en7LVbQIY+z34ri92mxb9F87yMrzZLPquLiWDEkfRsnYUlfX+HU3hjDMbw0XD2sIAaHDTNwz9VccELWMaxgDWsaGtaBYNa0WAA9AFX3CeDG6oqfEMoBbE2/LLG711arFK9fiQ1xo8HnZNsr76AoooAtZhCooogAFDF+SKFkAV5xWZUTgQvd4cF2+G5pOB77exP0N72Jy+ap+ppnRuLJGlrhqCP06juvT88DXtLJGh7XCxa4BwI7grhtt8PmSOsxxMdjZpJMkfaN5yc3s85Z58lkyYXdo1Y8q8MpuhqZI5WSQOcyRjgWFhIcCOltfRX7uJvfNM0Q1kd5gCS6MZBvWYaRk8hfPpqtJsPhtHGcT3Fl7ZA4n26F5ybf8I+a7fZ+z44GCOFgY0epJPVzjm49yUQwv2E8yXg+18hcblQJEwWmqM12OEUicJDCAiiESVJQoTtShMEmMcLIsbU11LKRCUQUt0EAai6+Wt2pDD/FkazsTc/QZrg6rbNTKLOlLB0Z5PzGa1bmsGbjc8yTmsuT4pBfYrPRxfCJf7dHbVO+0DfYa+T/ThH+7NcttjbE1UfPZjAbtYMgO56laao2mxugBWlqtvPddrc/5VkycnNmVeEbsfG4/Hd+WdQ6ZkbMUjs7ZC65ikoJ6uV32OF0xxZnQC/Nz3EAKbrbIkr6gxPeWMjaXyG17NBtYdCf2Vx7h7IZT0loxYSyOfnmS0HC259Gg/NVxcCc9WcOXy3paR9u6ux/slHHTkhzm3LyBYF7jdxH1t8luEEV7KVKkeE227ZFEVExECNkEboAFlLJkUgMdlLJ0E7AFlAEygSAmFEBEJwEmx0LZMGoqYlJQwCCxuelxIoLMwTArBiRxp6gmZi5QuWC6l0tQsy4lMSw4kMaeoWUnO421/NaWpeb6n6oqL5mB9dk8Gj2g89T9VsI2gU4IFr62FrqKLbLwjBH72dPwq/h7RPPwoM//ANlZ+xj9xH/9bf8AxCCi28D/AKT/AIjzeZ9kf6zasWQKKL0GeeFRRRSBFFFEwCiFFEhkKCiiBBRCiiBhanQUUsYClKiiEIVFRRUBCgoogBmqFRRAxEpUUTQj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44044" name="Picture 12" descr="http://www.juventudsion.org/images/show/Post_2041887616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2708920"/>
            <a:ext cx="3888432" cy="3402378"/>
          </a:xfrm>
          <a:prstGeom prst="rect">
            <a:avLst/>
          </a:prstGeom>
          <a:noFill/>
        </p:spPr>
      </p:pic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AR" smtClean="0"/>
              <a:t>23/06/2015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539750" y="1341438"/>
            <a:ext cx="7920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2656"/>
            <a:ext cx="26955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3347864" y="404664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/>
              <a:t>“ENTRENANDO EL HACER: </a:t>
            </a:r>
            <a:r>
              <a:rPr lang="es-AR" cap="all" dirty="0" smtClean="0"/>
              <a:t>EL EMPODERAMIENTO” </a:t>
            </a:r>
            <a:endParaRPr lang="es-AR" cap="all" dirty="0"/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>
          <a:xfrm>
            <a:off x="395536" y="2924944"/>
            <a:ext cx="6696744" cy="3096344"/>
          </a:xfrm>
        </p:spPr>
        <p:txBody>
          <a:bodyPr>
            <a:normAutofit fontScale="85000" lnSpcReduction="20000"/>
          </a:bodyPr>
          <a:lstStyle/>
          <a:p>
            <a:r>
              <a:rPr lang="es-AR" dirty="0" smtClean="0"/>
              <a:t>Entonces:</a:t>
            </a:r>
          </a:p>
          <a:p>
            <a:pPr lvl="1">
              <a:buFont typeface="Wingdings" pitchFamily="2" charset="2"/>
              <a:buChar char="v"/>
            </a:pPr>
            <a:r>
              <a:rPr lang="es-AR" dirty="0" err="1" smtClean="0"/>
              <a:t>Uds</a:t>
            </a:r>
            <a:r>
              <a:rPr lang="es-AR" dirty="0" smtClean="0"/>
              <a:t> son los que saben</a:t>
            </a:r>
          </a:p>
          <a:p>
            <a:pPr lvl="1">
              <a:buFont typeface="Wingdings" pitchFamily="2" charset="2"/>
              <a:buChar char="v"/>
            </a:pPr>
            <a:r>
              <a:rPr lang="es-AR" dirty="0" smtClean="0"/>
              <a:t>Soy una facilitadora del aprendizaje que los acompaña en la búsqueda de capacidad de aprender para generar nuevas respuestas</a:t>
            </a:r>
          </a:p>
          <a:p>
            <a:pPr lvl="1">
              <a:buFont typeface="Wingdings" pitchFamily="2" charset="2"/>
              <a:buChar char="v"/>
            </a:pPr>
            <a:endParaRPr lang="es-AR" dirty="0" smtClean="0"/>
          </a:p>
          <a:p>
            <a:pPr lvl="1">
              <a:buFont typeface="Wingdings" pitchFamily="2" charset="2"/>
              <a:buChar char="v"/>
            </a:pPr>
            <a:r>
              <a:rPr lang="es-AR" dirty="0" smtClean="0"/>
              <a:t>Esto es una invitación al cambio, a ser cambiado, a pensar diferente, a revisar nuestro modelos</a:t>
            </a:r>
          </a:p>
          <a:p>
            <a:pPr lvl="1">
              <a:buNone/>
            </a:pPr>
            <a:endParaRPr lang="es-AR" i="1" dirty="0" smtClean="0"/>
          </a:p>
          <a:p>
            <a:pPr lvl="1"/>
            <a:endParaRPr lang="es-AR" dirty="0" smtClean="0"/>
          </a:p>
          <a:p>
            <a:pPr lvl="1"/>
            <a:endParaRPr lang="es-AR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4437112"/>
            <a:ext cx="1829002" cy="21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467544" y="1484784"/>
            <a:ext cx="52565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AR" sz="2500" i="1" dirty="0" smtClean="0"/>
              <a:t>“La mente no debe llenarse de un recipiente sino encenderse con fuego”</a:t>
            </a:r>
          </a:p>
          <a:p>
            <a:pPr>
              <a:buNone/>
            </a:pPr>
            <a:r>
              <a:rPr lang="es-AR" sz="2500" b="1" dirty="0" smtClean="0"/>
              <a:t>Plutarco</a:t>
            </a:r>
          </a:p>
          <a:p>
            <a:endParaRPr lang="es-AR" sz="2500" dirty="0"/>
          </a:p>
        </p:txBody>
      </p:sp>
      <p:pic>
        <p:nvPicPr>
          <p:cNvPr id="33794" name="Picture 2" descr="http://wiccareencarnada.files.wordpress.com/2014/01/fueg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1484784"/>
            <a:ext cx="2592288" cy="1458162"/>
          </a:xfrm>
          <a:prstGeom prst="rect">
            <a:avLst/>
          </a:prstGeom>
          <a:noFill/>
        </p:spPr>
      </p:pic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AR" smtClean="0"/>
              <a:t>23/06/2015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539750" y="1341438"/>
            <a:ext cx="7920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2656"/>
            <a:ext cx="26955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3347864" y="404664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/>
              <a:t>“ENTRENANDO EL HACER: </a:t>
            </a:r>
            <a:r>
              <a:rPr lang="es-AR" cap="all" dirty="0" smtClean="0"/>
              <a:t>EL EMPODERAMIENTO” </a:t>
            </a:r>
            <a:endParaRPr lang="es-AR" cap="all" dirty="0"/>
          </a:p>
        </p:txBody>
      </p:sp>
      <p:pic>
        <p:nvPicPr>
          <p:cNvPr id="8" name="7 Imagen" descr="tomar-not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72200" y="908720"/>
            <a:ext cx="2592288" cy="1723872"/>
          </a:xfrm>
          <a:prstGeom prst="rect">
            <a:avLst/>
          </a:prstGeom>
        </p:spPr>
      </p:pic>
      <p:sp>
        <p:nvSpPr>
          <p:cNvPr id="11" name="10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AR" dirty="0" smtClean="0"/>
              <a:t>Primer Registro de Hoy</a:t>
            </a:r>
          </a:p>
          <a:p>
            <a:r>
              <a:rPr lang="es-AR" sz="3500" i="1" dirty="0" smtClean="0"/>
              <a:t>Para que estoy aquí hoy?</a:t>
            </a:r>
          </a:p>
          <a:p>
            <a:pPr lvl="1"/>
            <a:r>
              <a:rPr lang="es-AR" sz="3100" i="1" dirty="0" smtClean="0"/>
              <a:t>Cuales son mi objetivos para esta actividad?</a:t>
            </a:r>
          </a:p>
          <a:p>
            <a:pPr lvl="1"/>
            <a:r>
              <a:rPr lang="es-AR" sz="3100" i="1" dirty="0" smtClean="0"/>
              <a:t>Que espero llevarme de este día?</a:t>
            </a:r>
          </a:p>
          <a:p>
            <a:pPr lvl="1"/>
            <a:r>
              <a:rPr lang="es-AR" sz="3100" i="1" dirty="0" smtClean="0"/>
              <a:t>Que quisiera lograr con esto?</a:t>
            </a:r>
          </a:p>
          <a:p>
            <a:pPr lvl="1"/>
            <a:r>
              <a:rPr lang="es-AR" sz="3100" i="1" dirty="0" smtClean="0"/>
              <a:t>Que cosas quiero implementar luego en mi empresa?</a:t>
            </a:r>
            <a:endParaRPr lang="es-AR" sz="3100" i="1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AR" smtClean="0"/>
              <a:t>23/06/2015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539750" y="1341438"/>
            <a:ext cx="7920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2656"/>
            <a:ext cx="26955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3347864" y="404664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/>
              <a:t>“ENTRENANDO EL HACER: </a:t>
            </a:r>
            <a:r>
              <a:rPr lang="es-AR" cap="all" dirty="0" smtClean="0"/>
              <a:t>EL EMPODERAMIENTO” </a:t>
            </a:r>
            <a:endParaRPr lang="es-AR" cap="all" dirty="0"/>
          </a:p>
        </p:txBody>
      </p:sp>
      <p:sp>
        <p:nvSpPr>
          <p:cNvPr id="11" name="10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AR" dirty="0" smtClean="0"/>
              <a:t>Dinámicas: Como lo vamos a hacer?</a:t>
            </a:r>
          </a:p>
          <a:p>
            <a:endParaRPr lang="es-AR" dirty="0" smtClean="0"/>
          </a:p>
          <a:p>
            <a:r>
              <a:rPr lang="es-AR" dirty="0" smtClean="0"/>
              <a:t>Ejercicios individuales</a:t>
            </a:r>
          </a:p>
          <a:p>
            <a:r>
              <a:rPr lang="es-AR" dirty="0" smtClean="0"/>
              <a:t>Ejercicios grupales</a:t>
            </a:r>
          </a:p>
          <a:p>
            <a:r>
              <a:rPr lang="es-AR" dirty="0" smtClean="0"/>
              <a:t>La hoja de ruta: registro de las diferentes instancias de hoy</a:t>
            </a:r>
            <a:endParaRPr lang="es-AR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AR" smtClean="0"/>
              <a:t>23/06/2015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539750" y="1341438"/>
            <a:ext cx="7920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2656"/>
            <a:ext cx="26955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AR" i="1" dirty="0" smtClean="0"/>
              <a:t>“Todo lo que nos ocurre los estamos eligiendo, de alguna manera”</a:t>
            </a:r>
            <a:br>
              <a:rPr lang="es-AR" i="1" dirty="0" smtClean="0"/>
            </a:br>
            <a:endParaRPr lang="es-AR" i="1" dirty="0"/>
          </a:p>
        </p:txBody>
      </p:sp>
      <p:sp>
        <p:nvSpPr>
          <p:cNvPr id="6" name="5 Rectángulo"/>
          <p:cNvSpPr/>
          <p:nvPr/>
        </p:nvSpPr>
        <p:spPr>
          <a:xfrm>
            <a:off x="3347864" y="404664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/>
              <a:t>“ENTRENANDO EL HACER: </a:t>
            </a:r>
            <a:r>
              <a:rPr lang="es-AR" cap="all" dirty="0" smtClean="0"/>
              <a:t>EL EMPODERAMIENTO” </a:t>
            </a:r>
            <a:endParaRPr lang="es-AR" cap="all" dirty="0"/>
          </a:p>
        </p:txBody>
      </p:sp>
      <p:pic>
        <p:nvPicPr>
          <p:cNvPr id="21506" name="Picture 2" descr="Resultado de imagen para eleccion de alternativa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3717032"/>
            <a:ext cx="4718416" cy="2160240"/>
          </a:xfrm>
          <a:prstGeom prst="rect">
            <a:avLst/>
          </a:prstGeom>
          <a:noFill/>
        </p:spPr>
      </p:pic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AR" smtClean="0"/>
              <a:t>23/06/2015</a:t>
            </a:r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1955</TotalTime>
  <Words>1089</Words>
  <Application>Microsoft Office PowerPoint</Application>
  <PresentationFormat>Presentación en pantalla (4:3)</PresentationFormat>
  <Paragraphs>202</Paragraphs>
  <Slides>24</Slides>
  <Notes>23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Tema de Office</vt:lpstr>
      <vt:lpstr>“Entrenando en el hacer: el empoderamiento” </vt:lpstr>
      <vt:lpstr>Quien soy? </vt:lpstr>
      <vt:lpstr>Quien soy? </vt:lpstr>
      <vt:lpstr>Diapositiva 4</vt:lpstr>
      <vt:lpstr>Diapositiva 5</vt:lpstr>
      <vt:lpstr>Diapositiva 6</vt:lpstr>
      <vt:lpstr>Diapositiva 7</vt:lpstr>
      <vt:lpstr>Diapositiva 8</vt:lpstr>
      <vt:lpstr>“Todo lo que nos ocurre los estamos eligiendo, de alguna manera” 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marian</dc:creator>
  <cp:lastModifiedBy>marian</cp:lastModifiedBy>
  <cp:revision>146</cp:revision>
  <dcterms:created xsi:type="dcterms:W3CDTF">2015-06-13T18:15:55Z</dcterms:created>
  <dcterms:modified xsi:type="dcterms:W3CDTF">2015-07-01T15:21:36Z</dcterms:modified>
</cp:coreProperties>
</file>